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700" r:id="rId1"/>
  </p:sldMasterIdLst>
  <p:notesMasterIdLst>
    <p:notesMasterId r:id="rId19"/>
  </p:notesMasterIdLst>
  <p:sldIdLst>
    <p:sldId id="265" r:id="rId2"/>
    <p:sldId id="269" r:id="rId3"/>
    <p:sldId id="282" r:id="rId4"/>
    <p:sldId id="284" r:id="rId5"/>
    <p:sldId id="270" r:id="rId6"/>
    <p:sldId id="280" r:id="rId7"/>
    <p:sldId id="271" r:id="rId8"/>
    <p:sldId id="279" r:id="rId9"/>
    <p:sldId id="272" r:id="rId10"/>
    <p:sldId id="277" r:id="rId11"/>
    <p:sldId id="281" r:id="rId12"/>
    <p:sldId id="273" r:id="rId13"/>
    <p:sldId id="274" r:id="rId14"/>
    <p:sldId id="286" r:id="rId15"/>
    <p:sldId id="285" r:id="rId16"/>
    <p:sldId id="287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561A"/>
    <a:srgbClr val="FF3300"/>
    <a:srgbClr val="FF6600"/>
    <a:srgbClr val="CC0000"/>
    <a:srgbClr val="A50021"/>
    <a:srgbClr val="9900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4D7E3-C82B-F87F-08E9-426AC80A3207}" v="493" dt="2025-11-18T18:37:02.555"/>
    <p1510:client id="{85067B68-95A4-AEAF-9F97-65E56EE50970}" v="3681" dt="2025-11-18T17:55:33.058"/>
    <p1510:client id="{B14E5A51-86BE-4FBE-9DF6-40413340551C}" v="163" dt="2025-11-18T16:55:21.709"/>
    <p1510:client id="{CDA2A314-8FB0-EE9A-2077-8D8ECA8817F7}" v="3" dt="2025-11-18T14:15:34.7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unginer, Nicholas" userId="S::younginn@mailbox.sc.edu::a6a96d29-a7ba-4024-9e7f-d79fdd371423" providerId="AD" clId="Web-{85067B68-95A4-AEAF-9F97-65E56EE50970}"/>
    <pc:docChg chg="modSld">
      <pc:chgData name="Younginer, Nicholas" userId="S::younginn@mailbox.sc.edu::a6a96d29-a7ba-4024-9e7f-d79fdd371423" providerId="AD" clId="Web-{85067B68-95A4-AEAF-9F97-65E56EE50970}" dt="2025-11-18T17:55:33.058" v="1947" actId="1076"/>
      <pc:docMkLst>
        <pc:docMk/>
      </pc:docMkLst>
      <pc:sldChg chg="addSp delSp modSp">
        <pc:chgData name="Younginer, Nicholas" userId="S::younginn@mailbox.sc.edu::a6a96d29-a7ba-4024-9e7f-d79fdd371423" providerId="AD" clId="Web-{85067B68-95A4-AEAF-9F97-65E56EE50970}" dt="2025-11-18T17:55:33.058" v="1947" actId="1076"/>
        <pc:sldMkLst>
          <pc:docMk/>
          <pc:sldMk cId="2612057917" sldId="273"/>
        </pc:sldMkLst>
        <pc:spChg chg="del mod">
          <ac:chgData name="Younginer, Nicholas" userId="S::younginn@mailbox.sc.edu::a6a96d29-a7ba-4024-9e7f-d79fdd371423" providerId="AD" clId="Web-{85067B68-95A4-AEAF-9F97-65E56EE50970}" dt="2025-11-18T17:27:31.036" v="289"/>
          <ac:spMkLst>
            <pc:docMk/>
            <pc:sldMk cId="2612057917" sldId="273"/>
            <ac:spMk id="3" creationId="{E6855788-4BC4-13B7-F6EE-88CE5609B13F}"/>
          </ac:spMkLst>
        </pc:spChg>
        <pc:spChg chg="add mod">
          <ac:chgData name="Younginer, Nicholas" userId="S::younginn@mailbox.sc.edu::a6a96d29-a7ba-4024-9e7f-d79fdd371423" providerId="AD" clId="Web-{85067B68-95A4-AEAF-9F97-65E56EE50970}" dt="2025-11-18T17:55:12.370" v="1923" actId="14100"/>
          <ac:spMkLst>
            <pc:docMk/>
            <pc:sldMk cId="2612057917" sldId="273"/>
            <ac:spMk id="4" creationId="{DFA64723-C597-61AE-D9A7-8AAD170E0690}"/>
          </ac:spMkLst>
        </pc:spChg>
        <pc:spChg chg="add mod">
          <ac:chgData name="Younginer, Nicholas" userId="S::younginn@mailbox.sc.edu::a6a96d29-a7ba-4024-9e7f-d79fdd371423" providerId="AD" clId="Web-{85067B68-95A4-AEAF-9F97-65E56EE50970}" dt="2025-11-18T17:53:12.715" v="1894" actId="20577"/>
          <ac:spMkLst>
            <pc:docMk/>
            <pc:sldMk cId="2612057917" sldId="273"/>
            <ac:spMk id="7" creationId="{082BE564-268A-2296-3D22-E2ACAB4CF58D}"/>
          </ac:spMkLst>
        </pc:spChg>
        <pc:spChg chg="add mod">
          <ac:chgData name="Younginer, Nicholas" userId="S::younginn@mailbox.sc.edu::a6a96d29-a7ba-4024-9e7f-d79fdd371423" providerId="AD" clId="Web-{85067B68-95A4-AEAF-9F97-65E56EE50970}" dt="2025-11-18T17:55:33.058" v="1947" actId="1076"/>
          <ac:spMkLst>
            <pc:docMk/>
            <pc:sldMk cId="2612057917" sldId="273"/>
            <ac:spMk id="8" creationId="{26AEB486-2DDD-2759-2E05-0BD3A61B3217}"/>
          </ac:spMkLst>
        </pc:spChg>
        <pc:picChg chg="add del mod">
          <ac:chgData name="Younginer, Nicholas" userId="S::younginn@mailbox.sc.edu::a6a96d29-a7ba-4024-9e7f-d79fdd371423" providerId="AD" clId="Web-{85067B68-95A4-AEAF-9F97-65E56EE50970}" dt="2025-11-18T17:28:07.301" v="291"/>
          <ac:picMkLst>
            <pc:docMk/>
            <pc:sldMk cId="2612057917" sldId="273"/>
            <ac:picMk id="5" creationId="{231CDF2F-BC58-B467-E94A-B700BFCDCE7D}"/>
          </ac:picMkLst>
        </pc:picChg>
        <pc:picChg chg="add mod">
          <ac:chgData name="Younginer, Nicholas" userId="S::younginn@mailbox.sc.edu::a6a96d29-a7ba-4024-9e7f-d79fdd371423" providerId="AD" clId="Web-{85067B68-95A4-AEAF-9F97-65E56EE50970}" dt="2025-11-18T17:55:23.042" v="1944" actId="1076"/>
          <ac:picMkLst>
            <pc:docMk/>
            <pc:sldMk cId="2612057917" sldId="273"/>
            <ac:picMk id="6" creationId="{E3A93BB0-44C9-4688-77D6-79EF8C6527BE}"/>
          </ac:picMkLst>
        </pc:picChg>
      </pc:sldChg>
      <pc:sldChg chg="addSp modSp modNotes">
        <pc:chgData name="Younginer, Nicholas" userId="S::younginn@mailbox.sc.edu::a6a96d29-a7ba-4024-9e7f-d79fdd371423" providerId="AD" clId="Web-{85067B68-95A4-AEAF-9F97-65E56EE50970}" dt="2025-11-18T17:26:32.787" v="259" actId="20577"/>
        <pc:sldMkLst>
          <pc:docMk/>
          <pc:sldMk cId="2836208491" sldId="281"/>
        </pc:sldMkLst>
        <pc:spChg chg="mod">
          <ac:chgData name="Younginer, Nicholas" userId="S::younginn@mailbox.sc.edu::a6a96d29-a7ba-4024-9e7f-d79fdd371423" providerId="AD" clId="Web-{85067B68-95A4-AEAF-9F97-65E56EE50970}" dt="2025-11-18T17:26:22.474" v="257" actId="1076"/>
          <ac:spMkLst>
            <pc:docMk/>
            <pc:sldMk cId="2836208491" sldId="281"/>
            <ac:spMk id="3" creationId="{14FEF7AE-69BD-976A-1029-619D9903A090}"/>
          </ac:spMkLst>
        </pc:spChg>
        <pc:spChg chg="add mod">
          <ac:chgData name="Younginer, Nicholas" userId="S::younginn@mailbox.sc.edu::a6a96d29-a7ba-4024-9e7f-d79fdd371423" providerId="AD" clId="Web-{85067B68-95A4-AEAF-9F97-65E56EE50970}" dt="2025-11-18T17:26:13.193" v="255" actId="20577"/>
          <ac:spMkLst>
            <pc:docMk/>
            <pc:sldMk cId="2836208491" sldId="281"/>
            <ac:spMk id="5" creationId="{486BC9D9-E0B8-E3D5-628A-03E3125AE073}"/>
          </ac:spMkLst>
        </pc:spChg>
        <pc:spChg chg="add mod">
          <ac:chgData name="Younginer, Nicholas" userId="S::younginn@mailbox.sc.edu::a6a96d29-a7ba-4024-9e7f-d79fdd371423" providerId="AD" clId="Web-{85067B68-95A4-AEAF-9F97-65E56EE50970}" dt="2025-11-18T17:26:32.787" v="259" actId="20577"/>
          <ac:spMkLst>
            <pc:docMk/>
            <pc:sldMk cId="2836208491" sldId="281"/>
            <ac:spMk id="6" creationId="{3BADA18A-C3BC-4842-164C-B4B2A208634B}"/>
          </ac:spMkLst>
        </pc:spChg>
        <pc:spChg chg="add mod">
          <ac:chgData name="Younginer, Nicholas" userId="S::younginn@mailbox.sc.edu::a6a96d29-a7ba-4024-9e7f-d79fdd371423" providerId="AD" clId="Web-{85067B68-95A4-AEAF-9F97-65E56EE50970}" dt="2025-11-18T17:21:40.320" v="207" actId="1076"/>
          <ac:spMkLst>
            <pc:docMk/>
            <pc:sldMk cId="2836208491" sldId="281"/>
            <ac:spMk id="7" creationId="{67DBDD8D-311A-0EEF-0477-9A78435332E1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5:50:41.377" v="9" actId="1076"/>
          <ac:spMkLst>
            <pc:docMk/>
            <pc:sldMk cId="2836208491" sldId="281"/>
            <ac:spMk id="15" creationId="{EFB59D73-C5B3-B744-C220-B6B0301EEB42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5:48:01.064" v="6" actId="1076"/>
          <ac:spMkLst>
            <pc:docMk/>
            <pc:sldMk cId="2836208491" sldId="281"/>
            <ac:spMk id="16" creationId="{8DD5D037-640E-1FE9-74E0-85C83E0CC5DE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5:48:04.892" v="7"/>
          <ac:spMkLst>
            <pc:docMk/>
            <pc:sldMk cId="2836208491" sldId="281"/>
            <ac:spMk id="17" creationId="{6E444B85-3026-C36D-50AD-498DAA7C0D75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5:47:54.376" v="4" actId="1076"/>
          <ac:spMkLst>
            <pc:docMk/>
            <pc:sldMk cId="2836208491" sldId="281"/>
            <ac:spMk id="18" creationId="{871908BD-1D62-476C-5953-DF3488308DEB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7:26:19.162" v="256" actId="1076"/>
          <ac:spMkLst>
            <pc:docMk/>
            <pc:sldMk cId="2836208491" sldId="281"/>
            <ac:spMk id="23" creationId="{940F58A6-CF18-620F-1E11-8160933405B2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7:26:26.365" v="258" actId="1076"/>
          <ac:spMkLst>
            <pc:docMk/>
            <pc:sldMk cId="2836208491" sldId="281"/>
            <ac:spMk id="25" creationId="{CD5080B6-49A1-D587-22D5-EDE77DA76C1A}"/>
          </ac:spMkLst>
        </pc:spChg>
        <pc:spChg chg="mod">
          <ac:chgData name="Younginer, Nicholas" userId="S::younginn@mailbox.sc.edu::a6a96d29-a7ba-4024-9e7f-d79fdd371423" providerId="AD" clId="Web-{85067B68-95A4-AEAF-9F97-65E56EE50970}" dt="2025-11-18T15:51:02.643" v="10" actId="1076"/>
          <ac:spMkLst>
            <pc:docMk/>
            <pc:sldMk cId="2836208491" sldId="281"/>
            <ac:spMk id="30" creationId="{91E4400D-FB71-33F1-E560-A18FD77099AC}"/>
          </ac:spMkLst>
        </pc:spChg>
        <pc:grpChg chg="mod">
          <ac:chgData name="Younginer, Nicholas" userId="S::younginn@mailbox.sc.edu::a6a96d29-a7ba-4024-9e7f-d79fdd371423" providerId="AD" clId="Web-{85067B68-95A4-AEAF-9F97-65E56EE50970}" dt="2025-11-18T17:25:35.772" v="252" actId="1076"/>
          <ac:grpSpMkLst>
            <pc:docMk/>
            <pc:sldMk cId="2836208491" sldId="281"/>
            <ac:grpSpMk id="31" creationId="{518E7B1F-06D6-7A3F-0BAD-C0778F6808C3}"/>
          </ac:grpSpMkLst>
        </pc:grpChg>
      </pc:sldChg>
    </pc:docChg>
  </pc:docChgLst>
  <pc:docChgLst>
    <pc:chgData name="Austin, Megan" userId="S::meganea@email.sc.edu::ec0940da-b4a2-47ab-bd4b-b2eb07b4e84f" providerId="AD" clId="Web-{CC8DB380-E2E5-BBB7-3183-AE3D29912275}"/>
    <pc:docChg chg="addSld delSld modSld">
      <pc:chgData name="Austin, Megan" userId="S::meganea@email.sc.edu::ec0940da-b4a2-47ab-bd4b-b2eb07b4e84f" providerId="AD" clId="Web-{CC8DB380-E2E5-BBB7-3183-AE3D29912275}" dt="2025-11-05T23:28:55" v="401" actId="20577"/>
      <pc:docMkLst>
        <pc:docMk/>
      </pc:docMkLst>
      <pc:sldChg chg="addSp delSp modSp new">
        <pc:chgData name="Austin, Megan" userId="S::meganea@email.sc.edu::ec0940da-b4a2-47ab-bd4b-b2eb07b4e84f" providerId="AD" clId="Web-{CC8DB380-E2E5-BBB7-3183-AE3D29912275}" dt="2025-11-05T23:27:00.093" v="388"/>
        <pc:sldMkLst>
          <pc:docMk/>
          <pc:sldMk cId="1754109517" sldId="269"/>
        </pc:sldMkLst>
        <pc:spChg chg="mod">
          <ac:chgData name="Austin, Megan" userId="S::meganea@email.sc.edu::ec0940da-b4a2-47ab-bd4b-b2eb07b4e84f" providerId="AD" clId="Web-{CC8DB380-E2E5-BBB7-3183-AE3D29912275}" dt="2025-11-05T20:50:16.014" v="9" actId="20577"/>
          <ac:spMkLst>
            <pc:docMk/>
            <pc:sldMk cId="1754109517" sldId="269"/>
            <ac:spMk id="2" creationId="{D997EF52-4A3B-20A1-F760-0B91D900C88A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627" v="223" actId="1076"/>
          <ac:spMkLst>
            <pc:docMk/>
            <pc:sldMk cId="1754109517" sldId="269"/>
            <ac:spMk id="4" creationId="{D2AF7F73-6231-513F-A8F4-566E2D6F6057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643" v="224" actId="1076"/>
          <ac:spMkLst>
            <pc:docMk/>
            <pc:sldMk cId="1754109517" sldId="269"/>
            <ac:spMk id="5" creationId="{E0BAA49F-0797-41A7-F758-EF4E4E3224D5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643" v="225" actId="1076"/>
          <ac:spMkLst>
            <pc:docMk/>
            <pc:sldMk cId="1754109517" sldId="269"/>
            <ac:spMk id="6" creationId="{B4D37C8D-00EB-8D14-7E77-5DEDCFD27AD0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658" v="226" actId="1076"/>
          <ac:spMkLst>
            <pc:docMk/>
            <pc:sldMk cId="1754109517" sldId="269"/>
            <ac:spMk id="7" creationId="{7ED2CAF7-C2BD-4D6A-E7DE-ACE096584CF0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674" v="227" actId="1076"/>
          <ac:spMkLst>
            <pc:docMk/>
            <pc:sldMk cId="1754109517" sldId="269"/>
            <ac:spMk id="8" creationId="{50D3BDDB-1B27-3D07-CD30-817B73B06199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690" v="228" actId="1076"/>
          <ac:spMkLst>
            <pc:docMk/>
            <pc:sldMk cId="1754109517" sldId="269"/>
            <ac:spMk id="9" creationId="{6ABE93E0-2478-EA78-3900-47516EC925BC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705" v="229" actId="1076"/>
          <ac:spMkLst>
            <pc:docMk/>
            <pc:sldMk cId="1754109517" sldId="269"/>
            <ac:spMk id="10" creationId="{DF072E72-7FD3-56BE-C3D5-75FAB712EC86}"/>
          </ac:spMkLst>
        </pc:spChg>
        <pc:spChg chg="add mod">
          <ac:chgData name="Austin, Megan" userId="S::meganea@email.sc.edu::ec0940da-b4a2-47ab-bd4b-b2eb07b4e84f" providerId="AD" clId="Web-{CC8DB380-E2E5-BBB7-3183-AE3D29912275}" dt="2025-11-05T21:10:48.721" v="230" actId="1076"/>
          <ac:spMkLst>
            <pc:docMk/>
            <pc:sldMk cId="1754109517" sldId="269"/>
            <ac:spMk id="11" creationId="{F773F14F-C2BD-FA9F-72FB-94646D24B980}"/>
          </ac:spMkLst>
        </pc:spChg>
        <pc:picChg chg="add mod ord modCrop">
          <ac:chgData name="Austin, Megan" userId="S::meganea@email.sc.edu::ec0940da-b4a2-47ab-bd4b-b2eb07b4e84f" providerId="AD" clId="Web-{CC8DB380-E2E5-BBB7-3183-AE3D29912275}" dt="2025-11-05T23:27:00.093" v="388"/>
          <ac:picMkLst>
            <pc:docMk/>
            <pc:sldMk cId="1754109517" sldId="269"/>
            <ac:picMk id="3" creationId="{928C7E94-3FF7-7ECA-496A-06460AD330D8}"/>
          </ac:picMkLst>
        </pc:picChg>
      </pc:sldChg>
      <pc:sldChg chg="modSp new">
        <pc:chgData name="Austin, Megan" userId="S::meganea@email.sc.edu::ec0940da-b4a2-47ab-bd4b-b2eb07b4e84f" providerId="AD" clId="Web-{CC8DB380-E2E5-BBB7-3183-AE3D29912275}" dt="2025-11-05T23:21:29.885" v="360" actId="20577"/>
        <pc:sldMkLst>
          <pc:docMk/>
          <pc:sldMk cId="364496544" sldId="270"/>
        </pc:sldMkLst>
        <pc:spChg chg="mod">
          <ac:chgData name="Austin, Megan" userId="S::meganea@email.sc.edu::ec0940da-b4a2-47ab-bd4b-b2eb07b4e84f" providerId="AD" clId="Web-{CC8DB380-E2E5-BBB7-3183-AE3D29912275}" dt="2025-11-05T20:51:26.581" v="44" actId="20577"/>
          <ac:spMkLst>
            <pc:docMk/>
            <pc:sldMk cId="364496544" sldId="270"/>
            <ac:spMk id="2" creationId="{DBFBD442-0041-D2CE-C4F1-F4C0A335937F}"/>
          </ac:spMkLst>
        </pc:spChg>
        <pc:spChg chg="mod">
          <ac:chgData name="Austin, Megan" userId="S::meganea@email.sc.edu::ec0940da-b4a2-47ab-bd4b-b2eb07b4e84f" providerId="AD" clId="Web-{CC8DB380-E2E5-BBB7-3183-AE3D29912275}" dt="2025-11-05T23:21:29.885" v="360" actId="20577"/>
          <ac:spMkLst>
            <pc:docMk/>
            <pc:sldMk cId="364496544" sldId="270"/>
            <ac:spMk id="3" creationId="{6EDFD31A-F74B-29E2-20B9-8898085451DC}"/>
          </ac:spMkLst>
        </pc:spChg>
      </pc:sldChg>
      <pc:sldChg chg="modSp new">
        <pc:chgData name="Austin, Megan" userId="S::meganea@email.sc.edu::ec0940da-b4a2-47ab-bd4b-b2eb07b4e84f" providerId="AD" clId="Web-{CC8DB380-E2E5-BBB7-3183-AE3D29912275}" dt="2025-11-05T20:51:47.519" v="64" actId="20577"/>
        <pc:sldMkLst>
          <pc:docMk/>
          <pc:sldMk cId="1794565437" sldId="271"/>
        </pc:sldMkLst>
        <pc:spChg chg="mod">
          <ac:chgData name="Austin, Megan" userId="S::meganea@email.sc.edu::ec0940da-b4a2-47ab-bd4b-b2eb07b4e84f" providerId="AD" clId="Web-{CC8DB380-E2E5-BBB7-3183-AE3D29912275}" dt="2025-11-05T20:51:47.519" v="64" actId="20577"/>
          <ac:spMkLst>
            <pc:docMk/>
            <pc:sldMk cId="1794565437" sldId="271"/>
            <ac:spMk id="2" creationId="{9FD79F20-A116-F60F-316E-DC07EEE79DB5}"/>
          </ac:spMkLst>
        </pc:spChg>
      </pc:sldChg>
      <pc:sldChg chg="modSp new">
        <pc:chgData name="Austin, Megan" userId="S::meganea@email.sc.edu::ec0940da-b4a2-47ab-bd4b-b2eb07b4e84f" providerId="AD" clId="Web-{CC8DB380-E2E5-BBB7-3183-AE3D29912275}" dt="2025-11-05T23:28:55" v="401" actId="20577"/>
        <pc:sldMkLst>
          <pc:docMk/>
          <pc:sldMk cId="2822507372" sldId="272"/>
        </pc:sldMkLst>
        <pc:spChg chg="mod">
          <ac:chgData name="Austin, Megan" userId="S::meganea@email.sc.edu::ec0940da-b4a2-47ab-bd4b-b2eb07b4e84f" providerId="AD" clId="Web-{CC8DB380-E2E5-BBB7-3183-AE3D29912275}" dt="2025-11-05T23:27:18.046" v="391" actId="20577"/>
          <ac:spMkLst>
            <pc:docMk/>
            <pc:sldMk cId="2822507372" sldId="272"/>
            <ac:spMk id="2" creationId="{2491D7E0-1AAC-4417-AEE7-8ED3C2363506}"/>
          </ac:spMkLst>
        </pc:spChg>
      </pc:sldChg>
      <pc:sldChg chg="modSp new">
        <pc:chgData name="Austin, Megan" userId="S::meganea@email.sc.edu::ec0940da-b4a2-47ab-bd4b-b2eb07b4e84f" providerId="AD" clId="Web-{CC8DB380-E2E5-BBB7-3183-AE3D29912275}" dt="2025-11-05T20:52:42.428" v="122" actId="20577"/>
        <pc:sldMkLst>
          <pc:docMk/>
          <pc:sldMk cId="2612057917" sldId="273"/>
        </pc:sldMkLst>
        <pc:spChg chg="mod">
          <ac:chgData name="Austin, Megan" userId="S::meganea@email.sc.edu::ec0940da-b4a2-47ab-bd4b-b2eb07b4e84f" providerId="AD" clId="Web-{CC8DB380-E2E5-BBB7-3183-AE3D29912275}" dt="2025-11-05T20:52:42.428" v="122" actId="20577"/>
          <ac:spMkLst>
            <pc:docMk/>
            <pc:sldMk cId="2612057917" sldId="273"/>
            <ac:spMk id="2" creationId="{1A609D69-8A35-CFE2-27A8-36FC72501AC7}"/>
          </ac:spMkLst>
        </pc:spChg>
      </pc:sldChg>
      <pc:sldChg chg="modSp new">
        <pc:chgData name="Austin, Megan" userId="S::meganea@email.sc.edu::ec0940da-b4a2-47ab-bd4b-b2eb07b4e84f" providerId="AD" clId="Web-{CC8DB380-E2E5-BBB7-3183-AE3D29912275}" dt="2025-11-05T20:52:59.616" v="147" actId="20577"/>
        <pc:sldMkLst>
          <pc:docMk/>
          <pc:sldMk cId="4205632551" sldId="274"/>
        </pc:sldMkLst>
        <pc:spChg chg="mod">
          <ac:chgData name="Austin, Megan" userId="S::meganea@email.sc.edu::ec0940da-b4a2-47ab-bd4b-b2eb07b4e84f" providerId="AD" clId="Web-{CC8DB380-E2E5-BBB7-3183-AE3D29912275}" dt="2025-11-05T20:52:59.616" v="147" actId="20577"/>
          <ac:spMkLst>
            <pc:docMk/>
            <pc:sldMk cId="4205632551" sldId="274"/>
            <ac:spMk id="2" creationId="{416E0A3D-B583-89BA-FD5A-883BC9B3241F}"/>
          </ac:spMkLst>
        </pc:spChg>
      </pc:sldChg>
      <pc:sldChg chg="delSp modSp new">
        <pc:chgData name="Austin, Megan" userId="S::meganea@email.sc.edu::ec0940da-b4a2-47ab-bd4b-b2eb07b4e84f" providerId="AD" clId="Web-{CC8DB380-E2E5-BBB7-3183-AE3D29912275}" dt="2025-11-05T20:54:13.196" v="155"/>
        <pc:sldMkLst>
          <pc:docMk/>
          <pc:sldMk cId="4184857393" sldId="276"/>
        </pc:sldMkLst>
        <pc:spChg chg="mod">
          <ac:chgData name="Austin, Megan" userId="S::meganea@email.sc.edu::ec0940da-b4a2-47ab-bd4b-b2eb07b4e84f" providerId="AD" clId="Web-{CC8DB380-E2E5-BBB7-3183-AE3D29912275}" dt="2025-11-05T20:53:27.304" v="153" actId="20577"/>
          <ac:spMkLst>
            <pc:docMk/>
            <pc:sldMk cId="4184857393" sldId="276"/>
            <ac:spMk id="2" creationId="{6C67C9E8-FC71-7034-E636-780F581DCEAB}"/>
          </ac:spMkLst>
        </pc:spChg>
      </pc:sldChg>
      <pc:sldChg chg="modSp add replId">
        <pc:chgData name="Austin, Megan" userId="S::meganea@email.sc.edu::ec0940da-b4a2-47ab-bd4b-b2eb07b4e84f" providerId="AD" clId="Web-{CC8DB380-E2E5-BBB7-3183-AE3D29912275}" dt="2025-11-05T23:27:50.640" v="394" actId="20577"/>
        <pc:sldMkLst>
          <pc:docMk/>
          <pc:sldMk cId="2390274432" sldId="277"/>
        </pc:sldMkLst>
        <pc:spChg chg="mod">
          <ac:chgData name="Austin, Megan" userId="S::meganea@email.sc.edu::ec0940da-b4a2-47ab-bd4b-b2eb07b4e84f" providerId="AD" clId="Web-{CC8DB380-E2E5-BBB7-3183-AE3D29912275}" dt="2025-11-05T23:27:50.640" v="394" actId="20577"/>
          <ac:spMkLst>
            <pc:docMk/>
            <pc:sldMk cId="2390274432" sldId="277"/>
            <ac:spMk id="2" creationId="{77BAAE60-5F48-6584-12D7-242C794A6712}"/>
          </ac:spMkLst>
        </pc:spChg>
      </pc:sldChg>
    </pc:docChg>
  </pc:docChgLst>
  <pc:docChgLst>
    <pc:chgData name="Younginer, Nicholas" userId="S::younginn@mailbox.sc.edu::a6a96d29-a7ba-4024-9e7f-d79fdd371423" providerId="AD" clId="Web-{9B6DD620-3D93-B4CF-3FB1-FAECE4FB341C}"/>
    <pc:docChg chg="addSld delSld modSld">
      <pc:chgData name="Younginer, Nicholas" userId="S::younginn@mailbox.sc.edu::a6a96d29-a7ba-4024-9e7f-d79fdd371423" providerId="AD" clId="Web-{9B6DD620-3D93-B4CF-3FB1-FAECE4FB341C}" dt="2025-11-14T14:26:08.777" v="732" actId="1076"/>
      <pc:docMkLst>
        <pc:docMk/>
      </pc:docMkLst>
      <pc:sldChg chg="modSp add replId">
        <pc:chgData name="Younginer, Nicholas" userId="S::younginn@mailbox.sc.edu::a6a96d29-a7ba-4024-9e7f-d79fdd371423" providerId="AD" clId="Web-{9B6DD620-3D93-B4CF-3FB1-FAECE4FB341C}" dt="2025-11-14T14:26:08.777" v="732" actId="1076"/>
        <pc:sldMkLst>
          <pc:docMk/>
          <pc:sldMk cId="2836208491" sldId="281"/>
        </pc:sldMkLst>
        <pc:spChg chg="mod">
          <ac:chgData name="Younginer, Nicholas" userId="S::younginn@mailbox.sc.edu::a6a96d29-a7ba-4024-9e7f-d79fdd371423" providerId="AD" clId="Web-{9B6DD620-3D93-B4CF-3FB1-FAECE4FB341C}" dt="2025-11-14T14:22:37.217" v="705" actId="1076"/>
          <ac:spMkLst>
            <pc:docMk/>
            <pc:sldMk cId="2836208491" sldId="281"/>
            <ac:spMk id="3" creationId="{14FEF7AE-69BD-976A-1029-619D9903A090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6:08.777" v="732" actId="1076"/>
          <ac:spMkLst>
            <pc:docMk/>
            <pc:sldMk cId="2836208491" sldId="281"/>
            <ac:spMk id="15" creationId="{EFB59D73-C5B3-B744-C220-B6B0301EEB42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3:15.144" v="719" actId="1076"/>
          <ac:spMkLst>
            <pc:docMk/>
            <pc:sldMk cId="2836208491" sldId="281"/>
            <ac:spMk id="16" creationId="{8DD5D037-640E-1FE9-74E0-85C83E0CC5DE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3:19.129" v="720" actId="1076"/>
          <ac:spMkLst>
            <pc:docMk/>
            <pc:sldMk cId="2836208491" sldId="281"/>
            <ac:spMk id="17" creationId="{6E444B85-3026-C36D-50AD-498DAA7C0D75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6:03.605" v="731" actId="1076"/>
          <ac:spMkLst>
            <pc:docMk/>
            <pc:sldMk cId="2836208491" sldId="281"/>
            <ac:spMk id="18" creationId="{871908BD-1D62-476C-5953-DF3488308DEB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2:27.482" v="704" actId="1076"/>
          <ac:spMkLst>
            <pc:docMk/>
            <pc:sldMk cId="2836208491" sldId="281"/>
            <ac:spMk id="23" creationId="{940F58A6-CF18-620F-1E11-8160933405B2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2:17.639" v="702" actId="1076"/>
          <ac:spMkLst>
            <pc:docMk/>
            <pc:sldMk cId="2836208491" sldId="281"/>
            <ac:spMk id="25" creationId="{CD5080B6-49A1-D587-22D5-EDE77DA76C1A}"/>
          </ac:spMkLst>
        </pc:spChg>
        <pc:spChg chg="mod">
          <ac:chgData name="Younginer, Nicholas" userId="S::younginn@mailbox.sc.edu::a6a96d29-a7ba-4024-9e7f-d79fdd371423" providerId="AD" clId="Web-{9B6DD620-3D93-B4CF-3FB1-FAECE4FB341C}" dt="2025-11-14T14:23:53.132" v="728" actId="1076"/>
          <ac:spMkLst>
            <pc:docMk/>
            <pc:sldMk cId="2836208491" sldId="281"/>
            <ac:spMk id="30" creationId="{91E4400D-FB71-33F1-E560-A18FD77099AC}"/>
          </ac:spMkLst>
        </pc:spChg>
        <pc:grpChg chg="mod">
          <ac:chgData name="Younginer, Nicholas" userId="S::younginn@mailbox.sc.edu::a6a96d29-a7ba-4024-9e7f-d79fdd371423" providerId="AD" clId="Web-{9B6DD620-3D93-B4CF-3FB1-FAECE4FB341C}" dt="2025-11-14T14:25:39.371" v="729" actId="1076"/>
          <ac:grpSpMkLst>
            <pc:docMk/>
            <pc:sldMk cId="2836208491" sldId="281"/>
            <ac:grpSpMk id="31" creationId="{518E7B1F-06D6-7A3F-0BAD-C0778F6808C3}"/>
          </ac:grpSpMkLst>
        </pc:grpChg>
      </pc:sldChg>
    </pc:docChg>
  </pc:docChgLst>
  <pc:docChgLst>
    <pc:chgData name="Davis, Rachel" userId="c3efa7a2-2168-4baf-b4d7-0607edfad0e2" providerId="ADAL" clId="{CD61978C-3D36-40BD-B998-348FDB7AFC4F}"/>
    <pc:docChg chg="undo redo custSel addSld delSld modSld sldOrd modMainMaster">
      <pc:chgData name="Davis, Rachel" userId="c3efa7a2-2168-4baf-b4d7-0607edfad0e2" providerId="ADAL" clId="{CD61978C-3D36-40BD-B998-348FDB7AFC4F}" dt="2025-11-18T16:55:58.808" v="7630" actId="207"/>
      <pc:docMkLst>
        <pc:docMk/>
      </pc:docMkLst>
      <pc:sldChg chg="addSp delSp modSp mod">
        <pc:chgData name="Davis, Rachel" userId="c3efa7a2-2168-4baf-b4d7-0607edfad0e2" providerId="ADAL" clId="{CD61978C-3D36-40BD-B998-348FDB7AFC4F}" dt="2025-11-17T23:00:17.945" v="6751" actId="207"/>
        <pc:sldMkLst>
          <pc:docMk/>
          <pc:sldMk cId="2209808284" sldId="265"/>
        </pc:sldMkLst>
        <pc:spChg chg="mod">
          <ac:chgData name="Davis, Rachel" userId="c3efa7a2-2168-4baf-b4d7-0607edfad0e2" providerId="ADAL" clId="{CD61978C-3D36-40BD-B998-348FDB7AFC4F}" dt="2025-11-17T22:59:52.986" v="6749" actId="207"/>
          <ac:spMkLst>
            <pc:docMk/>
            <pc:sldMk cId="2209808284" sldId="265"/>
            <ac:spMk id="2" creationId="{6FFB05A6-5E5D-BA11-1BDB-FEE08F18E648}"/>
          </ac:spMkLst>
        </pc:spChg>
        <pc:spChg chg="mod">
          <ac:chgData name="Davis, Rachel" userId="c3efa7a2-2168-4baf-b4d7-0607edfad0e2" providerId="ADAL" clId="{CD61978C-3D36-40BD-B998-348FDB7AFC4F}" dt="2025-11-17T23:00:17.945" v="6751" actId="207"/>
          <ac:spMkLst>
            <pc:docMk/>
            <pc:sldMk cId="2209808284" sldId="265"/>
            <ac:spMk id="3" creationId="{077C33FD-78AA-CE07-5E05-F6E3FDD18404}"/>
          </ac:spMkLst>
        </pc:spChg>
        <pc:picChg chg="add mod">
          <ac:chgData name="Davis, Rachel" userId="c3efa7a2-2168-4baf-b4d7-0607edfad0e2" providerId="ADAL" clId="{CD61978C-3D36-40BD-B998-348FDB7AFC4F}" dt="2025-11-17T20:26:59.231" v="162" actId="1076"/>
          <ac:picMkLst>
            <pc:docMk/>
            <pc:sldMk cId="2209808284" sldId="265"/>
            <ac:picMk id="9" creationId="{EEC42247-B44B-51D5-5C40-B11182BE62CD}"/>
          </ac:picMkLst>
        </pc:picChg>
      </pc:sldChg>
      <pc:sldChg chg="addSp delSp modSp mod">
        <pc:chgData name="Davis, Rachel" userId="c3efa7a2-2168-4baf-b4d7-0607edfad0e2" providerId="ADAL" clId="{CD61978C-3D36-40BD-B998-348FDB7AFC4F}" dt="2025-11-17T20:29:02.678" v="178" actId="18131"/>
        <pc:sldMkLst>
          <pc:docMk/>
          <pc:sldMk cId="1754109517" sldId="269"/>
        </pc:sldMkLst>
        <pc:spChg chg="mod">
          <ac:chgData name="Davis, Rachel" userId="c3efa7a2-2168-4baf-b4d7-0607edfad0e2" providerId="ADAL" clId="{CD61978C-3D36-40BD-B998-348FDB7AFC4F}" dt="2025-11-17T17:49:45.435" v="117" actId="14100"/>
          <ac:spMkLst>
            <pc:docMk/>
            <pc:sldMk cId="1754109517" sldId="269"/>
            <ac:spMk id="5" creationId="{E0BAA49F-0797-41A7-F758-EF4E4E3224D5}"/>
          </ac:spMkLst>
        </pc:spChg>
        <pc:picChg chg="add mod modCrop">
          <ac:chgData name="Davis, Rachel" userId="c3efa7a2-2168-4baf-b4d7-0607edfad0e2" providerId="ADAL" clId="{CD61978C-3D36-40BD-B998-348FDB7AFC4F}" dt="2025-11-17T20:29:02.678" v="178" actId="18131"/>
          <ac:picMkLst>
            <pc:docMk/>
            <pc:sldMk cId="1754109517" sldId="269"/>
            <ac:picMk id="19" creationId="{15C4CAF9-91C5-F669-BFB5-3452A33CD6BD}"/>
          </ac:picMkLst>
        </pc:picChg>
      </pc:sldChg>
      <pc:sldChg chg="addSp delSp modSp mod setBg chgLayout">
        <pc:chgData name="Davis, Rachel" userId="c3efa7a2-2168-4baf-b4d7-0607edfad0e2" providerId="ADAL" clId="{CD61978C-3D36-40BD-B998-348FDB7AFC4F}" dt="2025-11-18T16:48:01.038" v="7546" actId="1076"/>
        <pc:sldMkLst>
          <pc:docMk/>
          <pc:sldMk cId="364496544" sldId="270"/>
        </pc:sldMkLst>
        <pc:spChg chg="mod ord">
          <ac:chgData name="Davis, Rachel" userId="c3efa7a2-2168-4baf-b4d7-0607edfad0e2" providerId="ADAL" clId="{CD61978C-3D36-40BD-B998-348FDB7AFC4F}" dt="2025-11-18T16:47:38.246" v="7543" actId="26606"/>
          <ac:spMkLst>
            <pc:docMk/>
            <pc:sldMk cId="364496544" sldId="270"/>
            <ac:spMk id="2" creationId="{DBFBD442-0041-D2CE-C4F1-F4C0A335937F}"/>
          </ac:spMkLst>
        </pc:spChg>
        <pc:spChg chg="mod ord">
          <ac:chgData name="Davis, Rachel" userId="c3efa7a2-2168-4baf-b4d7-0607edfad0e2" providerId="ADAL" clId="{CD61978C-3D36-40BD-B998-348FDB7AFC4F}" dt="2025-11-18T16:47:38.246" v="7543" actId="26606"/>
          <ac:spMkLst>
            <pc:docMk/>
            <pc:sldMk cId="364496544" sldId="270"/>
            <ac:spMk id="3" creationId="{6EDFD31A-F74B-29E2-20B9-8898085451DC}"/>
          </ac:spMkLst>
        </pc:spChg>
        <pc:picChg chg="add mod modCrop">
          <ac:chgData name="Davis, Rachel" userId="c3efa7a2-2168-4baf-b4d7-0607edfad0e2" providerId="ADAL" clId="{CD61978C-3D36-40BD-B998-348FDB7AFC4F}" dt="2025-11-18T16:48:01.038" v="7546" actId="1076"/>
          <ac:picMkLst>
            <pc:docMk/>
            <pc:sldMk cId="364496544" sldId="270"/>
            <ac:picMk id="5" creationId="{33E6957D-B804-DB4D-09D1-3C022F40B8B6}"/>
          </ac:picMkLst>
        </pc:picChg>
        <pc:cxnChg chg="add del">
          <ac:chgData name="Davis, Rachel" userId="c3efa7a2-2168-4baf-b4d7-0607edfad0e2" providerId="ADAL" clId="{CD61978C-3D36-40BD-B998-348FDB7AFC4F}" dt="2025-11-18T16:47:38.246" v="7543" actId="26606"/>
          <ac:cxnSpMkLst>
            <pc:docMk/>
            <pc:sldMk cId="364496544" sldId="270"/>
            <ac:cxnSpMk id="10" creationId="{295FDC3C-DB2C-4337-93E9-C077DA1BE45E}"/>
          </ac:cxnSpMkLst>
        </pc:cxnChg>
      </pc:sldChg>
      <pc:sldChg chg="modSp mod">
        <pc:chgData name="Davis, Rachel" userId="c3efa7a2-2168-4baf-b4d7-0607edfad0e2" providerId="ADAL" clId="{CD61978C-3D36-40BD-B998-348FDB7AFC4F}" dt="2025-11-18T16:48:36.027" v="7547" actId="207"/>
        <pc:sldMkLst>
          <pc:docMk/>
          <pc:sldMk cId="2822507372" sldId="272"/>
        </pc:sldMkLst>
        <pc:spChg chg="mod">
          <ac:chgData name="Davis, Rachel" userId="c3efa7a2-2168-4baf-b4d7-0607edfad0e2" providerId="ADAL" clId="{CD61978C-3D36-40BD-B998-348FDB7AFC4F}" dt="2025-11-17T21:44:38.332" v="1851" actId="20577"/>
          <ac:spMkLst>
            <pc:docMk/>
            <pc:sldMk cId="2822507372" sldId="272"/>
            <ac:spMk id="2" creationId="{2491D7E0-1AAC-4417-AEE7-8ED3C2363506}"/>
          </ac:spMkLst>
        </pc:spChg>
        <pc:spChg chg="mod">
          <ac:chgData name="Davis, Rachel" userId="c3efa7a2-2168-4baf-b4d7-0607edfad0e2" providerId="ADAL" clId="{CD61978C-3D36-40BD-B998-348FDB7AFC4F}" dt="2025-11-18T16:48:36.027" v="7547" actId="207"/>
          <ac:spMkLst>
            <pc:docMk/>
            <pc:sldMk cId="2822507372" sldId="272"/>
            <ac:spMk id="5" creationId="{22312E25-5631-990E-F627-9152BF3F8078}"/>
          </ac:spMkLst>
        </pc:spChg>
      </pc:sldChg>
      <pc:sldChg chg="modSp mod">
        <pc:chgData name="Davis, Rachel" userId="c3efa7a2-2168-4baf-b4d7-0607edfad0e2" providerId="ADAL" clId="{CD61978C-3D36-40BD-B998-348FDB7AFC4F}" dt="2025-11-18T16:54:42.883" v="7616" actId="207"/>
        <pc:sldMkLst>
          <pc:docMk/>
          <pc:sldMk cId="4205632551" sldId="274"/>
        </pc:sldMkLst>
        <pc:spChg chg="mod">
          <ac:chgData name="Davis, Rachel" userId="c3efa7a2-2168-4baf-b4d7-0607edfad0e2" providerId="ADAL" clId="{CD61978C-3D36-40BD-B998-348FDB7AFC4F}" dt="2025-11-17T22:36:23.622" v="4304" actId="14100"/>
          <ac:spMkLst>
            <pc:docMk/>
            <pc:sldMk cId="4205632551" sldId="274"/>
            <ac:spMk id="2" creationId="{416E0A3D-B583-89BA-FD5A-883BC9B3241F}"/>
          </ac:spMkLst>
        </pc:spChg>
        <pc:spChg chg="mod">
          <ac:chgData name="Davis, Rachel" userId="c3efa7a2-2168-4baf-b4d7-0607edfad0e2" providerId="ADAL" clId="{CD61978C-3D36-40BD-B998-348FDB7AFC4F}" dt="2025-11-18T16:54:42.883" v="7616" actId="207"/>
          <ac:spMkLst>
            <pc:docMk/>
            <pc:sldMk cId="4205632551" sldId="274"/>
            <ac:spMk id="3" creationId="{D9B9FD9E-0552-EE06-6A31-A606CB9FED4B}"/>
          </ac:spMkLst>
        </pc:spChg>
      </pc:sldChg>
      <pc:sldChg chg="addSp delSp modSp mod">
        <pc:chgData name="Davis, Rachel" userId="c3efa7a2-2168-4baf-b4d7-0607edfad0e2" providerId="ADAL" clId="{CD61978C-3D36-40BD-B998-348FDB7AFC4F}" dt="2025-11-17T23:29:10.412" v="7533" actId="478"/>
        <pc:sldMkLst>
          <pc:docMk/>
          <pc:sldMk cId="4184857393" sldId="276"/>
        </pc:sldMkLst>
      </pc:sldChg>
      <pc:sldChg chg="addSp delSp modSp mod setBg delDesignElem chgLayout">
        <pc:chgData name="Davis, Rachel" userId="c3efa7a2-2168-4baf-b4d7-0607edfad0e2" providerId="ADAL" clId="{CD61978C-3D36-40BD-B998-348FDB7AFC4F}" dt="2025-11-18T16:54:30.242" v="7614" actId="14100"/>
        <pc:sldMkLst>
          <pc:docMk/>
          <pc:sldMk cId="2390274432" sldId="277"/>
        </pc:sldMkLst>
        <pc:spChg chg="mod ord">
          <ac:chgData name="Davis, Rachel" userId="c3efa7a2-2168-4baf-b4d7-0607edfad0e2" providerId="ADAL" clId="{CD61978C-3D36-40BD-B998-348FDB7AFC4F}" dt="2025-11-18T16:54:26.965" v="7613" actId="14100"/>
          <ac:spMkLst>
            <pc:docMk/>
            <pc:sldMk cId="2390274432" sldId="277"/>
            <ac:spMk id="2" creationId="{77BAAE60-5F48-6584-12D7-242C794A6712}"/>
          </ac:spMkLst>
        </pc:spChg>
        <pc:spChg chg="mod ord">
          <ac:chgData name="Davis, Rachel" userId="c3efa7a2-2168-4baf-b4d7-0607edfad0e2" providerId="ADAL" clId="{CD61978C-3D36-40BD-B998-348FDB7AFC4F}" dt="2025-11-18T16:54:30.242" v="7614" actId="14100"/>
          <ac:spMkLst>
            <pc:docMk/>
            <pc:sldMk cId="2390274432" sldId="277"/>
            <ac:spMk id="3" creationId="{5199DC7B-AD51-AAD3-5A62-224FACCBDEE6}"/>
          </ac:spMkLst>
        </pc:spChg>
        <pc:spChg chg="add del mod">
          <ac:chgData name="Davis, Rachel" userId="c3efa7a2-2168-4baf-b4d7-0607edfad0e2" providerId="ADAL" clId="{CD61978C-3D36-40BD-B998-348FDB7AFC4F}" dt="2025-11-18T16:52:55.010" v="7598" actId="6264"/>
          <ac:spMkLst>
            <pc:docMk/>
            <pc:sldMk cId="2390274432" sldId="277"/>
            <ac:spMk id="4" creationId="{9D282BA9-B32F-FBC2-D65D-BD1DD3CB84D5}"/>
          </ac:spMkLst>
        </pc:spChg>
        <pc:spChg chg="add del mod">
          <ac:chgData name="Davis, Rachel" userId="c3efa7a2-2168-4baf-b4d7-0607edfad0e2" providerId="ADAL" clId="{CD61978C-3D36-40BD-B998-348FDB7AFC4F}" dt="2025-11-18T16:52:55.010" v="7598" actId="6264"/>
          <ac:spMkLst>
            <pc:docMk/>
            <pc:sldMk cId="2390274432" sldId="277"/>
            <ac:spMk id="6" creationId="{500EDBA3-2C66-981E-D0AA-8E1F77B18FA7}"/>
          </ac:spMkLst>
        </pc:spChg>
        <pc:picChg chg="add mod">
          <ac:chgData name="Davis, Rachel" userId="c3efa7a2-2168-4baf-b4d7-0607edfad0e2" providerId="ADAL" clId="{CD61978C-3D36-40BD-B998-348FDB7AFC4F}" dt="2025-11-17T21:47:45.723" v="1870" actId="14100"/>
          <ac:picMkLst>
            <pc:docMk/>
            <pc:sldMk cId="2390274432" sldId="277"/>
            <ac:picMk id="5" creationId="{B2D9B0BC-5EB1-D4B4-C88A-6C3CCB9A0A70}"/>
          </ac:picMkLst>
        </pc:picChg>
        <pc:cxnChg chg="add del">
          <ac:chgData name="Davis, Rachel" userId="c3efa7a2-2168-4baf-b4d7-0607edfad0e2" providerId="ADAL" clId="{CD61978C-3D36-40BD-B998-348FDB7AFC4F}" dt="2025-11-18T16:52:55.010" v="7598" actId="6264"/>
          <ac:cxnSpMkLst>
            <pc:docMk/>
            <pc:sldMk cId="2390274432" sldId="277"/>
            <ac:cxnSpMk id="10" creationId="{8D59213C-2A55-4BC8-A954-66FF3D9E3282}"/>
          </ac:cxnSpMkLst>
        </pc:cxnChg>
      </pc:sldChg>
      <pc:sldChg chg="modSp mod">
        <pc:chgData name="Davis, Rachel" userId="c3efa7a2-2168-4baf-b4d7-0607edfad0e2" providerId="ADAL" clId="{CD61978C-3D36-40BD-B998-348FDB7AFC4F}" dt="2025-11-17T21:44:50.482" v="1855" actId="20577"/>
        <pc:sldMkLst>
          <pc:docMk/>
          <pc:sldMk cId="2836208491" sldId="281"/>
        </pc:sldMkLst>
        <pc:spChg chg="mod">
          <ac:chgData name="Davis, Rachel" userId="c3efa7a2-2168-4baf-b4d7-0607edfad0e2" providerId="ADAL" clId="{CD61978C-3D36-40BD-B998-348FDB7AFC4F}" dt="2025-11-17T21:44:50.482" v="1855" actId="20577"/>
          <ac:spMkLst>
            <pc:docMk/>
            <pc:sldMk cId="2836208491" sldId="281"/>
            <ac:spMk id="2" creationId="{4CB7A8A6-7F90-6A9C-B28F-DC99C9D6432A}"/>
          </ac:spMkLst>
        </pc:spChg>
      </pc:sldChg>
      <pc:sldChg chg="addSp delSp modSp new mod ord modClrScheme chgLayout">
        <pc:chgData name="Davis, Rachel" userId="c3efa7a2-2168-4baf-b4d7-0607edfad0e2" providerId="ADAL" clId="{CD61978C-3D36-40BD-B998-348FDB7AFC4F}" dt="2025-11-17T21:56:01.232" v="2094" actId="12788"/>
        <pc:sldMkLst>
          <pc:docMk/>
          <pc:sldMk cId="491926629" sldId="282"/>
        </pc:sldMkLst>
        <pc:spChg chg="add mod">
          <ac:chgData name="Davis, Rachel" userId="c3efa7a2-2168-4baf-b4d7-0607edfad0e2" providerId="ADAL" clId="{CD61978C-3D36-40BD-B998-348FDB7AFC4F}" dt="2025-11-17T21:55:34.037" v="2090" actId="164"/>
          <ac:spMkLst>
            <pc:docMk/>
            <pc:sldMk cId="491926629" sldId="282"/>
            <ac:spMk id="4" creationId="{0EF11CF1-976B-053A-418A-7C210474E1A3}"/>
          </ac:spMkLst>
        </pc:spChg>
        <pc:spChg chg="add mod ord">
          <ac:chgData name="Davis, Rachel" userId="c3efa7a2-2168-4baf-b4d7-0607edfad0e2" providerId="ADAL" clId="{CD61978C-3D36-40BD-B998-348FDB7AFC4F}" dt="2025-11-17T21:54:44.511" v="2083" actId="1076"/>
          <ac:spMkLst>
            <pc:docMk/>
            <pc:sldMk cId="491926629" sldId="282"/>
            <ac:spMk id="5" creationId="{3992F4C6-7745-34DA-2BDE-DA9A804BD732}"/>
          </ac:spMkLst>
        </pc:spChg>
        <pc:grpChg chg="add mod">
          <ac:chgData name="Davis, Rachel" userId="c3efa7a2-2168-4baf-b4d7-0607edfad0e2" providerId="ADAL" clId="{CD61978C-3D36-40BD-B998-348FDB7AFC4F}" dt="2025-11-17T21:56:01.232" v="2094" actId="12788"/>
          <ac:grpSpMkLst>
            <pc:docMk/>
            <pc:sldMk cId="491926629" sldId="282"/>
            <ac:grpSpMk id="6" creationId="{B1CD6B0C-4E86-3B5B-954A-51F29EFF5BB0}"/>
          </ac:grpSpMkLst>
        </pc:grpChg>
        <pc:picChg chg="add mod modCrop">
          <ac:chgData name="Davis, Rachel" userId="c3efa7a2-2168-4baf-b4d7-0607edfad0e2" providerId="ADAL" clId="{CD61978C-3D36-40BD-B998-348FDB7AFC4F}" dt="2025-11-17T21:55:34.037" v="2090" actId="164"/>
          <ac:picMkLst>
            <pc:docMk/>
            <pc:sldMk cId="491926629" sldId="282"/>
            <ac:picMk id="3" creationId="{945467AF-C60A-0CF1-7FF0-B9CDFFC4807A}"/>
          </ac:picMkLst>
        </pc:picChg>
      </pc:sldChg>
      <pc:sldChg chg="addSp delSp modSp add mod">
        <pc:chgData name="Davis, Rachel" userId="c3efa7a2-2168-4baf-b4d7-0607edfad0e2" providerId="ADAL" clId="{CD61978C-3D36-40BD-B998-348FDB7AFC4F}" dt="2025-11-17T21:58:34.752" v="2112" actId="20577"/>
        <pc:sldMkLst>
          <pc:docMk/>
          <pc:sldMk cId="733123636" sldId="284"/>
        </pc:sldMkLst>
        <pc:spChg chg="mod topLvl">
          <ac:chgData name="Davis, Rachel" userId="c3efa7a2-2168-4baf-b4d7-0607edfad0e2" providerId="ADAL" clId="{CD61978C-3D36-40BD-B998-348FDB7AFC4F}" dt="2025-11-17T21:58:25.321" v="2107" actId="164"/>
          <ac:spMkLst>
            <pc:docMk/>
            <pc:sldMk cId="733123636" sldId="284"/>
            <ac:spMk id="4" creationId="{F47C8785-622E-96AF-2322-775CC1524E04}"/>
          </ac:spMkLst>
        </pc:spChg>
        <pc:spChg chg="mod">
          <ac:chgData name="Davis, Rachel" userId="c3efa7a2-2168-4baf-b4d7-0607edfad0e2" providerId="ADAL" clId="{CD61978C-3D36-40BD-B998-348FDB7AFC4F}" dt="2025-11-17T21:58:34.752" v="2112" actId="20577"/>
          <ac:spMkLst>
            <pc:docMk/>
            <pc:sldMk cId="733123636" sldId="284"/>
            <ac:spMk id="5" creationId="{ABA9032A-5D5B-9BA6-8B38-7C07A2125FEB}"/>
          </ac:spMkLst>
        </pc:spChg>
        <pc:grpChg chg="add mod">
          <ac:chgData name="Davis, Rachel" userId="c3efa7a2-2168-4baf-b4d7-0607edfad0e2" providerId="ADAL" clId="{CD61978C-3D36-40BD-B998-348FDB7AFC4F}" dt="2025-11-17T21:58:29.155" v="2108" actId="12788"/>
          <ac:grpSpMkLst>
            <pc:docMk/>
            <pc:sldMk cId="733123636" sldId="284"/>
            <ac:grpSpMk id="7" creationId="{0D630DF9-BBF8-89B7-68A1-D2C88FE956EB}"/>
          </ac:grpSpMkLst>
        </pc:grpChg>
        <pc:picChg chg="add mod modCrop">
          <ac:chgData name="Davis, Rachel" userId="c3efa7a2-2168-4baf-b4d7-0607edfad0e2" providerId="ADAL" clId="{CD61978C-3D36-40BD-B998-348FDB7AFC4F}" dt="2025-11-17T21:58:25.321" v="2107" actId="164"/>
          <ac:picMkLst>
            <pc:docMk/>
            <pc:sldMk cId="733123636" sldId="284"/>
            <ac:picMk id="2" creationId="{28C8812A-BD3C-8A6A-52AF-9C9CCFBD0780}"/>
          </ac:picMkLst>
        </pc:picChg>
      </pc:sldChg>
      <pc:sldChg chg="modSp add mod">
        <pc:chgData name="Davis, Rachel" userId="c3efa7a2-2168-4baf-b4d7-0607edfad0e2" providerId="ADAL" clId="{CD61978C-3D36-40BD-B998-348FDB7AFC4F}" dt="2025-11-18T16:55:21.709" v="7629" actId="207"/>
        <pc:sldMkLst>
          <pc:docMk/>
          <pc:sldMk cId="1893727989" sldId="285"/>
        </pc:sldMkLst>
        <pc:spChg chg="mod">
          <ac:chgData name="Davis, Rachel" userId="c3efa7a2-2168-4baf-b4d7-0607edfad0e2" providerId="ADAL" clId="{CD61978C-3D36-40BD-B998-348FDB7AFC4F}" dt="2025-11-17T22:44:19.543" v="5058" actId="20577"/>
          <ac:spMkLst>
            <pc:docMk/>
            <pc:sldMk cId="1893727989" sldId="285"/>
            <ac:spMk id="2" creationId="{4C8BF3E4-A795-9DB3-88B7-A9469A2B445D}"/>
          </ac:spMkLst>
        </pc:spChg>
        <pc:spChg chg="mod">
          <ac:chgData name="Davis, Rachel" userId="c3efa7a2-2168-4baf-b4d7-0607edfad0e2" providerId="ADAL" clId="{CD61978C-3D36-40BD-B998-348FDB7AFC4F}" dt="2025-11-18T16:55:21.709" v="7629" actId="207"/>
          <ac:spMkLst>
            <pc:docMk/>
            <pc:sldMk cId="1893727989" sldId="285"/>
            <ac:spMk id="3" creationId="{98F3E173-7B71-E6B5-2680-F061086C9FFD}"/>
          </ac:spMkLst>
        </pc:spChg>
      </pc:sldChg>
      <pc:sldChg chg="addSp delSp modSp add mod setBg chgLayout">
        <pc:chgData name="Davis, Rachel" userId="c3efa7a2-2168-4baf-b4d7-0607edfad0e2" providerId="ADAL" clId="{CD61978C-3D36-40BD-B998-348FDB7AFC4F}" dt="2025-11-18T16:54:49.811" v="7618" actId="207"/>
        <pc:sldMkLst>
          <pc:docMk/>
          <pc:sldMk cId="2848419704" sldId="286"/>
        </pc:sldMkLst>
        <pc:spChg chg="mod ord">
          <ac:chgData name="Davis, Rachel" userId="c3efa7a2-2168-4baf-b4d7-0607edfad0e2" providerId="ADAL" clId="{CD61978C-3D36-40BD-B998-348FDB7AFC4F}" dt="2025-11-17T23:09:41.129" v="7344" actId="207"/>
          <ac:spMkLst>
            <pc:docMk/>
            <pc:sldMk cId="2848419704" sldId="286"/>
            <ac:spMk id="2" creationId="{862038B8-D531-7384-13D8-1C545786D600}"/>
          </ac:spMkLst>
        </pc:spChg>
        <pc:spChg chg="mod ord">
          <ac:chgData name="Davis, Rachel" userId="c3efa7a2-2168-4baf-b4d7-0607edfad0e2" providerId="ADAL" clId="{CD61978C-3D36-40BD-B998-348FDB7AFC4F}" dt="2025-11-18T16:54:49.811" v="7618" actId="207"/>
          <ac:spMkLst>
            <pc:docMk/>
            <pc:sldMk cId="2848419704" sldId="286"/>
            <ac:spMk id="3" creationId="{8D038518-C9B0-838D-4D71-59B90DA956C1}"/>
          </ac:spMkLst>
        </pc:spChg>
        <pc:picChg chg="add mod modCrop">
          <ac:chgData name="Davis, Rachel" userId="c3efa7a2-2168-4baf-b4d7-0607edfad0e2" providerId="ADAL" clId="{CD61978C-3D36-40BD-B998-348FDB7AFC4F}" dt="2025-11-17T23:15:29.754" v="7375" actId="1076"/>
          <ac:picMkLst>
            <pc:docMk/>
            <pc:sldMk cId="2848419704" sldId="286"/>
            <ac:picMk id="11" creationId="{E5E24D73-5699-4832-C7CE-12FDA2EBDDCE}"/>
          </ac:picMkLst>
        </pc:picChg>
      </pc:sldChg>
      <pc:sldChg chg="addSp delSp modSp add mod setBg">
        <pc:chgData name="Davis, Rachel" userId="c3efa7a2-2168-4baf-b4d7-0607edfad0e2" providerId="ADAL" clId="{CD61978C-3D36-40BD-B998-348FDB7AFC4F}" dt="2025-11-18T16:55:58.808" v="7630" actId="207"/>
        <pc:sldMkLst>
          <pc:docMk/>
          <pc:sldMk cId="2593949054" sldId="287"/>
        </pc:sldMkLst>
        <pc:spChg chg="mod">
          <ac:chgData name="Davis, Rachel" userId="c3efa7a2-2168-4baf-b4d7-0607edfad0e2" providerId="ADAL" clId="{CD61978C-3D36-40BD-B998-348FDB7AFC4F}" dt="2025-11-17T23:24:21.099" v="7520" actId="26606"/>
          <ac:spMkLst>
            <pc:docMk/>
            <pc:sldMk cId="2593949054" sldId="287"/>
            <ac:spMk id="2" creationId="{34A458A2-97F8-E904-7239-9C6475AD7E5D}"/>
          </ac:spMkLst>
        </pc:spChg>
        <pc:spChg chg="mod">
          <ac:chgData name="Davis, Rachel" userId="c3efa7a2-2168-4baf-b4d7-0607edfad0e2" providerId="ADAL" clId="{CD61978C-3D36-40BD-B998-348FDB7AFC4F}" dt="2025-11-18T16:55:58.808" v="7630" actId="207"/>
          <ac:spMkLst>
            <pc:docMk/>
            <pc:sldMk cId="2593949054" sldId="287"/>
            <ac:spMk id="3" creationId="{76FA1EAE-21E7-9A24-0934-F5D363617CB9}"/>
          </ac:spMkLst>
        </pc:spChg>
        <pc:picChg chg="add mod">
          <ac:chgData name="Davis, Rachel" userId="c3efa7a2-2168-4baf-b4d7-0607edfad0e2" providerId="ADAL" clId="{CD61978C-3D36-40BD-B998-348FDB7AFC4F}" dt="2025-11-17T23:24:21.099" v="7520" actId="26606"/>
          <ac:picMkLst>
            <pc:docMk/>
            <pc:sldMk cId="2593949054" sldId="287"/>
            <ac:picMk id="7" creationId="{54A9EC73-98DC-DFDE-43FD-AE0E798AAD34}"/>
          </ac:picMkLst>
        </pc:picChg>
        <pc:cxnChg chg="add">
          <ac:chgData name="Davis, Rachel" userId="c3efa7a2-2168-4baf-b4d7-0607edfad0e2" providerId="ADAL" clId="{CD61978C-3D36-40BD-B998-348FDB7AFC4F}" dt="2025-11-17T23:24:21.099" v="7520" actId="26606"/>
          <ac:cxnSpMkLst>
            <pc:docMk/>
            <pc:sldMk cId="2593949054" sldId="287"/>
            <ac:cxnSpMk id="12" creationId="{8D59213C-2A55-4BC8-A954-66FF3D9E3282}"/>
          </ac:cxnSpMkLst>
        </pc:cxnChg>
      </pc:sldChg>
      <pc:sldMasterChg chg="setBg modSldLayout">
        <pc:chgData name="Davis, Rachel" userId="c3efa7a2-2168-4baf-b4d7-0607edfad0e2" providerId="ADAL" clId="{CD61978C-3D36-40BD-B998-348FDB7AFC4F}" dt="2025-11-17T23:09:42.039" v="7346"/>
        <pc:sldMasterMkLst>
          <pc:docMk/>
          <pc:sldMasterMk cId="3159513086" sldId="2147484700"/>
        </pc:sldMasterMkLst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3091742109" sldId="2147484701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2843201997" sldId="2147484702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3708384903" sldId="2147484703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1064586851" sldId="2147484704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2903682289" sldId="2147484705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570979339" sldId="2147484706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4154937957" sldId="2147484707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1150102492" sldId="2147484708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468578130" sldId="2147484709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4290917120" sldId="2147484710"/>
          </pc:sldLayoutMkLst>
        </pc:sldLayoutChg>
        <pc:sldLayoutChg chg="setBg">
          <pc:chgData name="Davis, Rachel" userId="c3efa7a2-2168-4baf-b4d7-0607edfad0e2" providerId="ADAL" clId="{CD61978C-3D36-40BD-B998-348FDB7AFC4F}" dt="2025-11-17T23:09:42.039" v="7346"/>
          <pc:sldLayoutMkLst>
            <pc:docMk/>
            <pc:sldMasterMk cId="3159513086" sldId="2147484700"/>
            <pc:sldLayoutMk cId="3214134589" sldId="2147484711"/>
          </pc:sldLayoutMkLst>
        </pc:sldLayoutChg>
      </pc:sldMasterChg>
    </pc:docChg>
  </pc:docChgLst>
  <pc:docChgLst>
    <pc:chgData name="Austin, Megan" userId="S::meganea@email.sc.edu::ec0940da-b4a2-47ab-bd4b-b2eb07b4e84f" providerId="AD" clId="Web-{4734D7E3-C82B-F87F-08E9-426AC80A3207}"/>
    <pc:docChg chg="modSld">
      <pc:chgData name="Austin, Megan" userId="S::meganea@email.sc.edu::ec0940da-b4a2-47ab-bd4b-b2eb07b4e84f" providerId="AD" clId="Web-{4734D7E3-C82B-F87F-08E9-426AC80A3207}" dt="2025-11-18T18:37:02.555" v="384" actId="14100"/>
      <pc:docMkLst>
        <pc:docMk/>
      </pc:docMkLst>
      <pc:sldChg chg="modSp">
        <pc:chgData name="Austin, Megan" userId="S::meganea@email.sc.edu::ec0940da-b4a2-47ab-bd4b-b2eb07b4e84f" providerId="AD" clId="Web-{4734D7E3-C82B-F87F-08E9-426AC80A3207}" dt="2025-11-18T15:52:47.326" v="4" actId="20577"/>
        <pc:sldMkLst>
          <pc:docMk/>
          <pc:sldMk cId="2209808284" sldId="265"/>
        </pc:sldMkLst>
        <pc:spChg chg="mod">
          <ac:chgData name="Austin, Megan" userId="S::meganea@email.sc.edu::ec0940da-b4a2-47ab-bd4b-b2eb07b4e84f" providerId="AD" clId="Web-{4734D7E3-C82B-F87F-08E9-426AC80A3207}" dt="2025-11-18T15:52:47.326" v="4" actId="20577"/>
          <ac:spMkLst>
            <pc:docMk/>
            <pc:sldMk cId="2209808284" sldId="265"/>
            <ac:spMk id="3" creationId="{077C33FD-78AA-CE07-5E05-F6E3FDD18404}"/>
          </ac:spMkLst>
        </pc:spChg>
      </pc:sldChg>
      <pc:sldChg chg="addSp delSp modSp mod modClrScheme chgLayout">
        <pc:chgData name="Austin, Megan" userId="S::meganea@email.sc.edu::ec0940da-b4a2-47ab-bd4b-b2eb07b4e84f" providerId="AD" clId="Web-{4734D7E3-C82B-F87F-08E9-426AC80A3207}" dt="2025-11-18T16:29:38.742" v="380" actId="14100"/>
        <pc:sldMkLst>
          <pc:docMk/>
          <pc:sldMk cId="2822507372" sldId="272"/>
        </pc:sldMkLst>
        <pc:spChg chg="mod ord">
          <ac:chgData name="Austin, Megan" userId="S::meganea@email.sc.edu::ec0940da-b4a2-47ab-bd4b-b2eb07b4e84f" providerId="AD" clId="Web-{4734D7E3-C82B-F87F-08E9-426AC80A3207}" dt="2025-11-18T15:59:15.391" v="5"/>
          <ac:spMkLst>
            <pc:docMk/>
            <pc:sldMk cId="2822507372" sldId="272"/>
            <ac:spMk id="2" creationId="{2491D7E0-1AAC-4417-AEE7-8ED3C2363506}"/>
          </ac:spMkLst>
        </pc:spChg>
        <pc:spChg chg="del mod ord">
          <ac:chgData name="Austin, Megan" userId="S::meganea@email.sc.edu::ec0940da-b4a2-47ab-bd4b-b2eb07b4e84f" providerId="AD" clId="Web-{4734D7E3-C82B-F87F-08E9-426AC80A3207}" dt="2025-11-18T16:09:55.385" v="27"/>
          <ac:spMkLst>
            <pc:docMk/>
            <pc:sldMk cId="2822507372" sldId="272"/>
            <ac:spMk id="3" creationId="{2D69F5F0-0691-FF51-352A-AE3CF1EC329C}"/>
          </ac:spMkLst>
        </pc:spChg>
        <pc:spChg chg="add mod ord">
          <ac:chgData name="Austin, Megan" userId="S::meganea@email.sc.edu::ec0940da-b4a2-47ab-bd4b-b2eb07b4e84f" providerId="AD" clId="Web-{4734D7E3-C82B-F87F-08E9-426AC80A3207}" dt="2025-11-18T16:14:57.606" v="120" actId="1076"/>
          <ac:spMkLst>
            <pc:docMk/>
            <pc:sldMk cId="2822507372" sldId="272"/>
            <ac:spMk id="4" creationId="{88A030E7-6B79-2A1B-D725-C9635FB9EAF0}"/>
          </ac:spMkLst>
        </pc:spChg>
        <pc:spChg chg="add mod ord">
          <ac:chgData name="Austin, Megan" userId="S::meganea@email.sc.edu::ec0940da-b4a2-47ab-bd4b-b2eb07b4e84f" providerId="AD" clId="Web-{4734D7E3-C82B-F87F-08E9-426AC80A3207}" dt="2025-11-18T16:14:57.606" v="121" actId="1076"/>
          <ac:spMkLst>
            <pc:docMk/>
            <pc:sldMk cId="2822507372" sldId="272"/>
            <ac:spMk id="5" creationId="{22312E25-5631-990E-F627-9152BF3F8078}"/>
          </ac:spMkLst>
        </pc:spChg>
        <pc:spChg chg="add mod ord">
          <ac:chgData name="Austin, Megan" userId="S::meganea@email.sc.edu::ec0940da-b4a2-47ab-bd4b-b2eb07b4e84f" providerId="AD" clId="Web-{4734D7E3-C82B-F87F-08E9-426AC80A3207}" dt="2025-11-18T16:19:41.217" v="276" actId="20577"/>
          <ac:spMkLst>
            <pc:docMk/>
            <pc:sldMk cId="2822507372" sldId="272"/>
            <ac:spMk id="6" creationId="{D7B20564-312A-50C5-D6AA-34EC5708D1D5}"/>
          </ac:spMkLst>
        </pc:spChg>
        <pc:spChg chg="add mod">
          <ac:chgData name="Austin, Megan" userId="S::meganea@email.sc.edu::ec0940da-b4a2-47ab-bd4b-b2eb07b4e84f" providerId="AD" clId="Web-{4734D7E3-C82B-F87F-08E9-426AC80A3207}" dt="2025-11-18T16:29:38.742" v="380" actId="14100"/>
          <ac:spMkLst>
            <pc:docMk/>
            <pc:sldMk cId="2822507372" sldId="272"/>
            <ac:spMk id="9" creationId="{ED113378-3F04-F657-C3DF-6060DC618D4F}"/>
          </ac:spMkLst>
        </pc:spChg>
        <pc:spChg chg="add mod">
          <ac:chgData name="Austin, Megan" userId="S::meganea@email.sc.edu::ec0940da-b4a2-47ab-bd4b-b2eb07b4e84f" providerId="AD" clId="Web-{4734D7E3-C82B-F87F-08E9-426AC80A3207}" dt="2025-11-18T16:23:50.332" v="377" actId="14100"/>
          <ac:spMkLst>
            <pc:docMk/>
            <pc:sldMk cId="2822507372" sldId="272"/>
            <ac:spMk id="10" creationId="{76408473-107C-46BA-8B60-A1FA7CA6135D}"/>
          </ac:spMkLst>
        </pc:spChg>
        <pc:picChg chg="add mod ord">
          <ac:chgData name="Austin, Megan" userId="S::meganea@email.sc.edu::ec0940da-b4a2-47ab-bd4b-b2eb07b4e84f" providerId="AD" clId="Web-{4734D7E3-C82B-F87F-08E9-426AC80A3207}" dt="2025-11-18T16:29:33.492" v="379" actId="14100"/>
          <ac:picMkLst>
            <pc:docMk/>
            <pc:sldMk cId="2822507372" sldId="272"/>
            <ac:picMk id="7" creationId="{F6CB1B82-77E7-5676-DC6B-AEADBAED5CE7}"/>
          </ac:picMkLst>
        </pc:picChg>
      </pc:sldChg>
      <pc:sldChg chg="modSp">
        <pc:chgData name="Austin, Megan" userId="S::meganea@email.sc.edu::ec0940da-b4a2-47ab-bd4b-b2eb07b4e84f" providerId="AD" clId="Web-{4734D7E3-C82B-F87F-08E9-426AC80A3207}" dt="2025-11-18T18:37:02.555" v="384" actId="14100"/>
        <pc:sldMkLst>
          <pc:docMk/>
          <pc:sldMk cId="4123021494" sldId="279"/>
        </pc:sldMkLst>
        <pc:spChg chg="mod">
          <ac:chgData name="Austin, Megan" userId="S::meganea@email.sc.edu::ec0940da-b4a2-47ab-bd4b-b2eb07b4e84f" providerId="AD" clId="Web-{4734D7E3-C82B-F87F-08E9-426AC80A3207}" dt="2025-11-18T18:36:55.461" v="383" actId="14100"/>
          <ac:spMkLst>
            <pc:docMk/>
            <pc:sldMk cId="4123021494" sldId="279"/>
            <ac:spMk id="3" creationId="{5407EAE0-4798-C791-6F33-5664AF3DBF55}"/>
          </ac:spMkLst>
        </pc:spChg>
        <pc:spChg chg="mod">
          <ac:chgData name="Austin, Megan" userId="S::meganea@email.sc.edu::ec0940da-b4a2-47ab-bd4b-b2eb07b4e84f" providerId="AD" clId="Web-{4734D7E3-C82B-F87F-08E9-426AC80A3207}" dt="2025-11-18T18:37:02.555" v="384" actId="14100"/>
          <ac:spMkLst>
            <pc:docMk/>
            <pc:sldMk cId="4123021494" sldId="279"/>
            <ac:spMk id="4" creationId="{0DDC40E5-2559-41DC-331C-0A2F7AEF8BA1}"/>
          </ac:spMkLst>
        </pc:spChg>
      </pc:sldChg>
    </pc:docChg>
  </pc:docChgLst>
  <pc:docChgLst>
    <pc:chgData name="Younginer, Nicholas" userId="S::younginn@mailbox.sc.edu::a6a96d29-a7ba-4024-9e7f-d79fdd371423" providerId="AD" clId="Web-{CDA2A314-8FB0-EE9A-2077-8D8ECA8817F7}"/>
    <pc:docChg chg="modSld">
      <pc:chgData name="Younginer, Nicholas" userId="S::younginn@mailbox.sc.edu::a6a96d29-a7ba-4024-9e7f-d79fdd371423" providerId="AD" clId="Web-{CDA2A314-8FB0-EE9A-2077-8D8ECA8817F7}" dt="2025-11-18T14:15:34.756" v="2" actId="1076"/>
      <pc:docMkLst>
        <pc:docMk/>
      </pc:docMkLst>
      <pc:sldChg chg="modSp">
        <pc:chgData name="Younginer, Nicholas" userId="S::younginn@mailbox.sc.edu::a6a96d29-a7ba-4024-9e7f-d79fdd371423" providerId="AD" clId="Web-{CDA2A314-8FB0-EE9A-2077-8D8ECA8817F7}" dt="2025-11-18T14:15:34.756" v="2" actId="1076"/>
        <pc:sldMkLst>
          <pc:docMk/>
          <pc:sldMk cId="2836208491" sldId="281"/>
        </pc:sldMkLst>
        <pc:spChg chg="mod">
          <ac:chgData name="Younginer, Nicholas" userId="S::younginn@mailbox.sc.edu::a6a96d29-a7ba-4024-9e7f-d79fdd371423" providerId="AD" clId="Web-{CDA2A314-8FB0-EE9A-2077-8D8ECA8817F7}" dt="2025-11-18T14:15:34.756" v="2" actId="1076"/>
          <ac:spMkLst>
            <pc:docMk/>
            <pc:sldMk cId="2836208491" sldId="281"/>
            <ac:spMk id="3" creationId="{14FEF7AE-69BD-976A-1029-619D9903A090}"/>
          </ac:spMkLst>
        </pc:spChg>
        <pc:grpChg chg="mod">
          <ac:chgData name="Younginer, Nicholas" userId="S::younginn@mailbox.sc.edu::a6a96d29-a7ba-4024-9e7f-d79fdd371423" providerId="AD" clId="Web-{CDA2A314-8FB0-EE9A-2077-8D8ECA8817F7}" dt="2025-11-18T14:12:48.290" v="0" actId="14100"/>
          <ac:grpSpMkLst>
            <pc:docMk/>
            <pc:sldMk cId="2836208491" sldId="281"/>
            <ac:grpSpMk id="31" creationId="{518E7B1F-06D6-7A3F-0BAD-C0778F6808C3}"/>
          </ac:grpSpMkLst>
        </pc:grpChg>
      </pc:sldChg>
    </pc:docChg>
  </pc:docChgLst>
  <pc:docChgLst>
    <pc:chgData name="Younginer, Nicholas" userId="S::younginn@mailbox.sc.edu::a6a96d29-a7ba-4024-9e7f-d79fdd371423" providerId="AD" clId="Web-{19343FC5-E35F-8AEE-73DB-5D97C34C5402}"/>
    <pc:docChg chg="modSld">
      <pc:chgData name="Younginer, Nicholas" userId="S::younginn@mailbox.sc.edu::a6a96d29-a7ba-4024-9e7f-d79fdd371423" providerId="AD" clId="Web-{19343FC5-E35F-8AEE-73DB-5D97C34C5402}" dt="2025-11-19T19:52:30.032" v="9"/>
      <pc:docMkLst>
        <pc:docMk/>
      </pc:docMkLst>
      <pc:sldChg chg="modNotes">
        <pc:chgData name="Younginer, Nicholas" userId="S::younginn@mailbox.sc.edu::a6a96d29-a7ba-4024-9e7f-d79fdd371423" providerId="AD" clId="Web-{19343FC5-E35F-8AEE-73DB-5D97C34C5402}" dt="2025-11-19T19:52:30.032" v="9"/>
        <pc:sldMkLst>
          <pc:docMk/>
          <pc:sldMk cId="2836208491" sldId="281"/>
        </pc:sldMkLst>
      </pc:sldChg>
    </pc:docChg>
  </pc:docChgLst>
  <pc:docChgLst>
    <pc:chgData name="Rebar, Amanda" userId="S::arebar@mailbox.sc.edu::96d701b2-a14c-4a1b-8906-816653001eaf" providerId="AD" clId="Web-{BCDC2998-9344-7D58-2918-450A2449D9EF}"/>
    <pc:docChg chg="addSld modSld sldOrd">
      <pc:chgData name="Rebar, Amanda" userId="S::arebar@mailbox.sc.edu::96d701b2-a14c-4a1b-8906-816653001eaf" providerId="AD" clId="Web-{BCDC2998-9344-7D58-2918-450A2449D9EF}" dt="2025-11-10T15:51:21.045" v="367" actId="20577"/>
      <pc:docMkLst>
        <pc:docMk/>
      </pc:docMkLst>
      <pc:sldChg chg="addSp delSp modSp">
        <pc:chgData name="Rebar, Amanda" userId="S::arebar@mailbox.sc.edu::96d701b2-a14c-4a1b-8906-816653001eaf" providerId="AD" clId="Web-{BCDC2998-9344-7D58-2918-450A2449D9EF}" dt="2025-11-10T15:33:30.667" v="17"/>
        <pc:sldMkLst>
          <pc:docMk/>
          <pc:sldMk cId="1754109517" sldId="269"/>
        </pc:sldMkLst>
        <pc:picChg chg="add del mod modCrop">
          <ac:chgData name="Rebar, Amanda" userId="S::arebar@mailbox.sc.edu::96d701b2-a14c-4a1b-8906-816653001eaf" providerId="AD" clId="Web-{BCDC2998-9344-7D58-2918-450A2449D9EF}" dt="2025-11-10T15:33:30.667" v="17"/>
          <ac:picMkLst>
            <pc:docMk/>
            <pc:sldMk cId="1754109517" sldId="269"/>
            <ac:picMk id="12" creationId="{EFC15C18-52FE-2A42-11BE-31BC168627BB}"/>
          </ac:picMkLst>
        </pc:picChg>
      </pc:sldChg>
      <pc:sldChg chg="modSp">
        <pc:chgData name="Rebar, Amanda" userId="S::arebar@mailbox.sc.edu::96d701b2-a14c-4a1b-8906-816653001eaf" providerId="AD" clId="Web-{BCDC2998-9344-7D58-2918-450A2449D9EF}" dt="2025-11-10T15:34:22.980" v="61" actId="20577"/>
        <pc:sldMkLst>
          <pc:docMk/>
          <pc:sldMk cId="364496544" sldId="270"/>
        </pc:sldMkLst>
        <pc:spChg chg="mod">
          <ac:chgData name="Rebar, Amanda" userId="S::arebar@mailbox.sc.edu::96d701b2-a14c-4a1b-8906-816653001eaf" providerId="AD" clId="Web-{BCDC2998-9344-7D58-2918-450A2449D9EF}" dt="2025-11-10T15:34:22.980" v="61" actId="20577"/>
          <ac:spMkLst>
            <pc:docMk/>
            <pc:sldMk cId="364496544" sldId="270"/>
            <ac:spMk id="3" creationId="{6EDFD31A-F74B-29E2-20B9-8898085451DC}"/>
          </ac:spMkLst>
        </pc:spChg>
      </pc:sldChg>
      <pc:sldChg chg="addSp modSp">
        <pc:chgData name="Rebar, Amanda" userId="S::arebar@mailbox.sc.edu::96d701b2-a14c-4a1b-8906-816653001eaf" providerId="AD" clId="Web-{BCDC2998-9344-7D58-2918-450A2449D9EF}" dt="2025-11-10T15:44:15.654" v="179" actId="1076"/>
        <pc:sldMkLst>
          <pc:docMk/>
          <pc:sldMk cId="1794565437" sldId="271"/>
        </pc:sldMkLst>
        <pc:spChg chg="mod">
          <ac:chgData name="Rebar, Amanda" userId="S::arebar@mailbox.sc.edu::96d701b2-a14c-4a1b-8906-816653001eaf" providerId="AD" clId="Web-{BCDC2998-9344-7D58-2918-450A2449D9EF}" dt="2025-11-10T15:43:48.857" v="169" actId="1076"/>
          <ac:spMkLst>
            <pc:docMk/>
            <pc:sldMk cId="1794565437" sldId="271"/>
            <ac:spMk id="3" creationId="{CB7E94B3-B276-C863-9BC3-D4082E1FF0BD}"/>
          </ac:spMkLst>
        </pc:spChg>
        <pc:spChg chg="add mod">
          <ac:chgData name="Rebar, Amanda" userId="S::arebar@mailbox.sc.edu::96d701b2-a14c-4a1b-8906-816653001eaf" providerId="AD" clId="Web-{BCDC2998-9344-7D58-2918-450A2449D9EF}" dt="2025-11-10T15:44:15.654" v="179" actId="1076"/>
          <ac:spMkLst>
            <pc:docMk/>
            <pc:sldMk cId="1794565437" sldId="271"/>
            <ac:spMk id="4" creationId="{4F0F28EB-F7FE-D51A-BB08-C379D4C141BA}"/>
          </ac:spMkLst>
        </pc:spChg>
        <pc:picChg chg="add mod">
          <ac:chgData name="Rebar, Amanda" userId="S::arebar@mailbox.sc.edu::96d701b2-a14c-4a1b-8906-816653001eaf" providerId="AD" clId="Web-{BCDC2998-9344-7D58-2918-450A2449D9EF}" dt="2025-11-10T15:42:33.279" v="161" actId="1076"/>
          <ac:picMkLst>
            <pc:docMk/>
            <pc:sldMk cId="1794565437" sldId="271"/>
            <ac:picMk id="5" creationId="{E5117073-78CF-8D32-D5A2-FB935ECE30AF}"/>
          </ac:picMkLst>
        </pc:picChg>
        <pc:picChg chg="add mod">
          <ac:chgData name="Rebar, Amanda" userId="S::arebar@mailbox.sc.edu::96d701b2-a14c-4a1b-8906-816653001eaf" providerId="AD" clId="Web-{BCDC2998-9344-7D58-2918-450A2449D9EF}" dt="2025-11-10T15:43:25.185" v="166" actId="1076"/>
          <ac:picMkLst>
            <pc:docMk/>
            <pc:sldMk cId="1794565437" sldId="271"/>
            <ac:picMk id="6" creationId="{65C77014-D0E0-FEA5-3EF9-DA5733E873C7}"/>
          </ac:picMkLst>
        </pc:picChg>
      </pc:sldChg>
      <pc:sldChg chg="modSp add replId">
        <pc:chgData name="Rebar, Amanda" userId="S::arebar@mailbox.sc.edu::96d701b2-a14c-4a1b-8906-816653001eaf" providerId="AD" clId="Web-{BCDC2998-9344-7D58-2918-450A2449D9EF}" dt="2025-11-10T15:50:48.326" v="334" actId="20577"/>
        <pc:sldMkLst>
          <pc:docMk/>
          <pc:sldMk cId="4123021494" sldId="279"/>
        </pc:sldMkLst>
        <pc:spChg chg="mod">
          <ac:chgData name="Rebar, Amanda" userId="S::arebar@mailbox.sc.edu::96d701b2-a14c-4a1b-8906-816653001eaf" providerId="AD" clId="Web-{BCDC2998-9344-7D58-2918-450A2449D9EF}" dt="2025-11-10T15:50:48.326" v="334" actId="20577"/>
          <ac:spMkLst>
            <pc:docMk/>
            <pc:sldMk cId="4123021494" sldId="279"/>
            <ac:spMk id="3" creationId="{5407EAE0-4798-C791-6F33-5664AF3DBF55}"/>
          </ac:spMkLst>
        </pc:spChg>
        <pc:spChg chg="mod">
          <ac:chgData name="Rebar, Amanda" userId="S::arebar@mailbox.sc.edu::96d701b2-a14c-4a1b-8906-816653001eaf" providerId="AD" clId="Web-{BCDC2998-9344-7D58-2918-450A2449D9EF}" dt="2025-11-10T15:46:24.904" v="216" actId="14100"/>
          <ac:spMkLst>
            <pc:docMk/>
            <pc:sldMk cId="4123021494" sldId="279"/>
            <ac:spMk id="4" creationId="{0DDC40E5-2559-41DC-331C-0A2F7AEF8BA1}"/>
          </ac:spMkLst>
        </pc:spChg>
      </pc:sldChg>
      <pc:sldChg chg="addSp delSp modSp new ord">
        <pc:chgData name="Rebar, Amanda" userId="S::arebar@mailbox.sc.edu::96d701b2-a14c-4a1b-8906-816653001eaf" providerId="AD" clId="Web-{BCDC2998-9344-7D58-2918-450A2449D9EF}" dt="2025-11-10T15:51:21.045" v="367" actId="20577"/>
        <pc:sldMkLst>
          <pc:docMk/>
          <pc:sldMk cId="711883745" sldId="280"/>
        </pc:sldMkLst>
        <pc:spChg chg="mod">
          <ac:chgData name="Rebar, Amanda" userId="S::arebar@mailbox.sc.edu::96d701b2-a14c-4a1b-8906-816653001eaf" providerId="AD" clId="Web-{BCDC2998-9344-7D58-2918-450A2449D9EF}" dt="2025-11-10T15:47:56.138" v="221" actId="20577"/>
          <ac:spMkLst>
            <pc:docMk/>
            <pc:sldMk cId="711883745" sldId="280"/>
            <ac:spMk id="2" creationId="{CADFFF4B-A46A-7172-A7C8-DE3742C7B821}"/>
          </ac:spMkLst>
        </pc:spChg>
        <pc:spChg chg="mod">
          <ac:chgData name="Rebar, Amanda" userId="S::arebar@mailbox.sc.edu::96d701b2-a14c-4a1b-8906-816653001eaf" providerId="AD" clId="Web-{BCDC2998-9344-7D58-2918-450A2449D9EF}" dt="2025-11-10T15:51:21.045" v="367" actId="20577"/>
          <ac:spMkLst>
            <pc:docMk/>
            <pc:sldMk cId="711883745" sldId="280"/>
            <ac:spMk id="3" creationId="{89E0DF4F-763C-38CA-2857-6BB8DC06E508}"/>
          </ac:spMkLst>
        </pc:spChg>
        <pc:spChg chg="add mod">
          <ac:chgData name="Rebar, Amanda" userId="S::arebar@mailbox.sc.edu::96d701b2-a14c-4a1b-8906-816653001eaf" providerId="AD" clId="Web-{BCDC2998-9344-7D58-2918-450A2449D9EF}" dt="2025-11-10T15:49:41.014" v="316" actId="1076"/>
          <ac:spMkLst>
            <pc:docMk/>
            <pc:sldMk cId="711883745" sldId="280"/>
            <ac:spMk id="5" creationId="{605711C7-44DD-EA04-BFF4-F34ED4960E14}"/>
          </ac:spMkLst>
        </pc:spChg>
        <pc:picChg chg="add mod ord">
          <ac:chgData name="Rebar, Amanda" userId="S::arebar@mailbox.sc.edu::96d701b2-a14c-4a1b-8906-816653001eaf" providerId="AD" clId="Web-{BCDC2998-9344-7D58-2918-450A2449D9EF}" dt="2025-11-10T15:50:36.514" v="332"/>
          <ac:picMkLst>
            <pc:docMk/>
            <pc:sldMk cId="711883745" sldId="280"/>
            <ac:picMk id="4" creationId="{CCE9DCD7-6B24-33D6-9FB2-8E40240B6126}"/>
          </ac:picMkLst>
        </pc:picChg>
        <pc:picChg chg="add mod">
          <ac:chgData name="Rebar, Amanda" userId="S::arebar@mailbox.sc.edu::96d701b2-a14c-4a1b-8906-816653001eaf" providerId="AD" clId="Web-{BCDC2998-9344-7D58-2918-450A2449D9EF}" dt="2025-11-10T15:50:26.232" v="330" actId="14100"/>
          <ac:picMkLst>
            <pc:docMk/>
            <pc:sldMk cId="711883745" sldId="280"/>
            <ac:picMk id="7" creationId="{B02871F3-10A2-CF81-34CD-E3305F645B1F}"/>
          </ac:picMkLst>
        </pc:picChg>
      </pc:sldChg>
    </pc:docChg>
  </pc:docChgLst>
  <pc:docChgLst>
    <pc:chgData name="Austin, Megan" userId="S::meganea@email.sc.edu::ec0940da-b4a2-47ab-bd4b-b2eb07b4e84f" providerId="AD" clId="Web-{152291B2-47FD-A8C2-F65F-F8CCE67B1964}"/>
    <pc:docChg chg="modSld">
      <pc:chgData name="Austin, Megan" userId="S::meganea@email.sc.edu::ec0940da-b4a2-47ab-bd4b-b2eb07b4e84f" providerId="AD" clId="Web-{152291B2-47FD-A8C2-F65F-F8CCE67B1964}" dt="2025-11-05T23:30:29.092" v="49" actId="20577"/>
      <pc:docMkLst>
        <pc:docMk/>
      </pc:docMkLst>
      <pc:sldChg chg="modSp">
        <pc:chgData name="Austin, Megan" userId="S::meganea@email.sc.edu::ec0940da-b4a2-47ab-bd4b-b2eb07b4e84f" providerId="AD" clId="Web-{152291B2-47FD-A8C2-F65F-F8CCE67B1964}" dt="2025-11-05T23:30:29.092" v="49" actId="20577"/>
        <pc:sldMkLst>
          <pc:docMk/>
          <pc:sldMk cId="2822507372" sldId="272"/>
        </pc:sldMkLst>
      </pc:sldChg>
    </pc:docChg>
  </pc:docChgLst>
  <pc:docChgLst>
    <pc:chgData name="Younginer, Nicholas" userId="S::younginn@mailbox.sc.edu::a6a96d29-a7ba-4024-9e7f-d79fdd371423" providerId="AD" clId="Web-{4084D3BE-1CBD-DB99-F407-859B6F934B9D}"/>
    <pc:docChg chg="modSld">
      <pc:chgData name="Younginer, Nicholas" userId="S::younginn@mailbox.sc.edu::a6a96d29-a7ba-4024-9e7f-d79fdd371423" providerId="AD" clId="Web-{4084D3BE-1CBD-DB99-F407-859B6F934B9D}" dt="2025-11-12T13:55:00.807" v="8"/>
      <pc:docMkLst>
        <pc:docMk/>
      </pc:docMkLst>
      <pc:sldChg chg="addSp modSp">
        <pc:chgData name="Younginer, Nicholas" userId="S::younginn@mailbox.sc.edu::a6a96d29-a7ba-4024-9e7f-d79fdd371423" providerId="AD" clId="Web-{4084D3BE-1CBD-DB99-F407-859B6F934B9D}" dt="2025-11-12T13:52:20.115" v="6" actId="14100"/>
        <pc:sldMkLst>
          <pc:docMk/>
          <pc:sldMk cId="1754109517" sldId="269"/>
        </pc:sldMkLst>
        <pc:picChg chg="add mod modCrop">
          <ac:chgData name="Younginer, Nicholas" userId="S::younginn@mailbox.sc.edu::a6a96d29-a7ba-4024-9e7f-d79fdd371423" providerId="AD" clId="Web-{4084D3BE-1CBD-DB99-F407-859B6F934B9D}" dt="2025-11-12T13:52:20.115" v="6" actId="14100"/>
          <ac:picMkLst>
            <pc:docMk/>
            <pc:sldMk cId="1754109517" sldId="269"/>
            <ac:picMk id="13" creationId="{9B25CD3C-38FD-82D5-AFEF-2189408D8C26}"/>
          </ac:picMkLst>
        </pc:picChg>
      </pc:sldChg>
      <pc:sldChg chg="modNotes">
        <pc:chgData name="Younginer, Nicholas" userId="S::younginn@mailbox.sc.edu::a6a96d29-a7ba-4024-9e7f-d79fdd371423" providerId="AD" clId="Web-{4084D3BE-1CBD-DB99-F407-859B6F934B9D}" dt="2025-11-12T13:55:00.807" v="8"/>
        <pc:sldMkLst>
          <pc:docMk/>
          <pc:sldMk cId="2612057917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406E1-DE97-0243-B203-CF000D31404B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5C425-0FDA-7745-9354-C92A2D97F4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63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5E473-5AEF-D99B-1021-D040F449A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5260D-A52F-20A7-8096-491E3BC9E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8B7717-2A73-72CD-5802-538945E7C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17FA7-78AA-B948-EB5E-02CD3D29E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5C425-0FDA-7745-9354-C92A2D97F4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26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E5C425-0FDA-7745-9354-C92A2D97F4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179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01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8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86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682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79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37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02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578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17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4134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601A69-C835-D94E-8C6C-DBA9001D744F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A7E2FA5-6616-A94B-8BA4-616A3DFA1EB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5130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701" r:id="rId1"/>
    <p:sldLayoutId id="2147484702" r:id="rId2"/>
    <p:sldLayoutId id="2147484703" r:id="rId3"/>
    <p:sldLayoutId id="2147484704" r:id="rId4"/>
    <p:sldLayoutId id="2147484705" r:id="rId5"/>
    <p:sldLayoutId id="2147484706" r:id="rId6"/>
    <p:sldLayoutId id="2147484707" r:id="rId7"/>
    <p:sldLayoutId id="2147484708" r:id="rId8"/>
    <p:sldLayoutId id="2147484709" r:id="rId9"/>
    <p:sldLayoutId id="2147484710" r:id="rId10"/>
    <p:sldLayoutId id="214748471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reporter.nih.gov/" TargetMode="External"/><Relationship Id="rId3" Type="http://schemas.openxmlformats.org/officeDocument/2006/relationships/hyperlink" Target="https://jobs.chronicle.com/" TargetMode="External"/><Relationship Id="rId7" Type="http://schemas.openxmlformats.org/officeDocument/2006/relationships/hyperlink" Target="https://www.postdocjobs.com/" TargetMode="External"/><Relationship Id="rId2" Type="http://schemas.openxmlformats.org/officeDocument/2006/relationships/hyperlink" Target="https://www.academickeys.com/all/choose_discipline.php?go=find_a_job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cademicpositions.com/" TargetMode="External"/><Relationship Id="rId5" Type="http://schemas.openxmlformats.org/officeDocument/2006/relationships/hyperlink" Target="https://academiccareers.com/" TargetMode="External"/><Relationship Id="rId4" Type="http://schemas.openxmlformats.org/officeDocument/2006/relationships/hyperlink" Target="https://www.higheredjobs.com/" TargetMode="External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charlotw/4363793985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nodstrum/43332307112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ph.washington.edu/careers/resources/cover-letters#:~:text=Write%20a%20separate%20cover%20letter,a%20specific%20person%20whenever%20possibl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youtube.com/watch?v=_H04QNYdwss&amp;list=PLSGMA1mn7ql2Cf0jaClrSSSwmsbA_kYr-&amp;index=4" TargetMode="External"/><Relationship Id="rId5" Type="http://schemas.openxmlformats.org/officeDocument/2006/relationships/hyperlink" Target="https://jobs.chronicle.com/article/6-tips-to-improve-your-cover-letter" TargetMode="External"/><Relationship Id="rId4" Type="http://schemas.openxmlformats.org/officeDocument/2006/relationships/hyperlink" Target="https://www.insidehighered.com/advice/2020/01/22/dos-and-donts-writing-cover-letter-academic-job-market-opinio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u.edu/student-success/other-resources/handouts/comm-supp-pdfs/writing-research-statement.pdf" TargetMode="External"/><Relationship Id="rId2" Type="http://schemas.openxmlformats.org/officeDocument/2006/relationships/hyperlink" Target="https://careerservices.upenn.edu/application-materials-for-the-faculty-job-search/research-statements-for-faculty-job-application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s://career.ucsf.edu/gsp/faculty-samples#Samples" TargetMode="External"/><Relationship Id="rId4" Type="http://schemas.openxmlformats.org/officeDocument/2006/relationships/hyperlink" Target="https://grad.ncsu.edu/news/2020/04/how-to-construct-a-compelling-research-statement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hrome-extension:/efaidnbmnnnibpcajpcglclefindmkaj/https:/sc.edu/about/offices_and_divisions/cte/graduate_teaching_assistants/docs/wytp_flyer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ritingcenter.unc.edu/tips-and-tools/teaching-statements/#:~:text=Here%20are%20some%20strategies%20to,lectures%20or%20mentoring%20junior%20colleagues.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05A6-5E5D-BA11-1BDB-FEE08F18E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146" y="1548013"/>
            <a:ext cx="6704577" cy="1463040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The post-</a:t>
            </a:r>
            <a:r>
              <a:rPr lang="en-US" err="1">
                <a:solidFill>
                  <a:schemeClr val="tx1"/>
                </a:solidFill>
              </a:rPr>
              <a:t>p</a:t>
            </a:r>
            <a:r>
              <a:rPr lang="en-US" cap="none" err="1">
                <a:solidFill>
                  <a:schemeClr val="tx1"/>
                </a:solidFill>
              </a:rPr>
              <a:t>h</a:t>
            </a:r>
            <a:r>
              <a:rPr lang="en-US" err="1">
                <a:solidFill>
                  <a:schemeClr val="tx1"/>
                </a:solidFill>
              </a:rPr>
              <a:t>d</a:t>
            </a:r>
            <a:r>
              <a:rPr lang="en-US">
                <a:solidFill>
                  <a:schemeClr val="tx1"/>
                </a:solidFill>
              </a:rPr>
              <a:t> job hunt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C33FD-78AA-CE07-5E05-F6E3FDD18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599" y="4946476"/>
            <a:ext cx="3200400" cy="1463040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November 19, 2025</a:t>
            </a:r>
          </a:p>
          <a:p>
            <a:endParaRPr lang="en-US" sz="1000"/>
          </a:p>
          <a:p>
            <a:r>
              <a:rPr lang="en-US"/>
              <a:t>Megan Austin-Cherry, Ph.D.</a:t>
            </a:r>
          </a:p>
          <a:p>
            <a:r>
              <a:rPr lang="en-US"/>
              <a:t>Rachel Davis, Ph.D.</a:t>
            </a:r>
          </a:p>
          <a:p>
            <a:r>
              <a:rPr lang="en-US"/>
              <a:t>Amanda Rebar, Ph.D.</a:t>
            </a:r>
          </a:p>
          <a:p>
            <a:r>
              <a:rPr lang="en-US"/>
              <a:t>Nick Younginer, Ph.D.</a:t>
            </a:r>
          </a:p>
        </p:txBody>
      </p:sp>
      <p:pic>
        <p:nvPicPr>
          <p:cNvPr id="9" name="Picture 8" descr="A person in a graduation gown and cap walking down a sidewalk&#10;&#10;AI-generated content may be incorrect.">
            <a:extLst>
              <a:ext uri="{FF2B5EF4-FFF2-40B4-BE49-F238E27FC236}">
                <a16:creationId xmlns:a16="http://schemas.microsoft.com/office/drawing/2014/main" id="{EEC42247-B44B-51D5-5C40-B11182BE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08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7EF52-4A3B-20A1-F760-0B91D900C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AF7F73-6231-513F-A8F4-566E2D6F6057}"/>
              </a:ext>
            </a:extLst>
          </p:cNvPr>
          <p:cNvSpPr/>
          <p:nvPr/>
        </p:nvSpPr>
        <p:spPr>
          <a:xfrm>
            <a:off x="207457" y="2456034"/>
            <a:ext cx="2750949" cy="2518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BAA49F-0797-41A7-F758-EF4E4E3224D5}"/>
              </a:ext>
            </a:extLst>
          </p:cNvPr>
          <p:cNvSpPr/>
          <p:nvPr/>
        </p:nvSpPr>
        <p:spPr>
          <a:xfrm>
            <a:off x="3219457" y="2456034"/>
            <a:ext cx="2750949" cy="2274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D37C8D-00EB-8D14-7E77-5DEDCFD27AD0}"/>
              </a:ext>
            </a:extLst>
          </p:cNvPr>
          <p:cNvSpPr/>
          <p:nvPr/>
        </p:nvSpPr>
        <p:spPr>
          <a:xfrm>
            <a:off x="6231457" y="2456034"/>
            <a:ext cx="2750949" cy="2518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D2CAF7-C2BD-4D6A-E7DE-ACE096584CF0}"/>
              </a:ext>
            </a:extLst>
          </p:cNvPr>
          <p:cNvSpPr/>
          <p:nvPr/>
        </p:nvSpPr>
        <p:spPr>
          <a:xfrm>
            <a:off x="9243457" y="2456034"/>
            <a:ext cx="2750949" cy="2518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D3BDDB-1B27-3D07-CD30-817B73B06199}"/>
              </a:ext>
            </a:extLst>
          </p:cNvPr>
          <p:cNvSpPr/>
          <p:nvPr/>
        </p:nvSpPr>
        <p:spPr>
          <a:xfrm>
            <a:off x="207457" y="4730034"/>
            <a:ext cx="2750949" cy="556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Megan Austin-Cherry, PhD</a:t>
            </a:r>
          </a:p>
        </p:txBody>
      </p:sp>
      <p:pic>
        <p:nvPicPr>
          <p:cNvPr id="3" name="Picture 2" descr="A person smiling at camera&#10;&#10;AI-generated content may be incorrect.">
            <a:extLst>
              <a:ext uri="{FF2B5EF4-FFF2-40B4-BE49-F238E27FC236}">
                <a16:creationId xmlns:a16="http://schemas.microsoft.com/office/drawing/2014/main" id="{928C7E94-3FF7-7ECA-496A-06460AD330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72" t="-1499" r="11733" b="24625"/>
          <a:stretch>
            <a:fillRect/>
          </a:stretch>
        </p:blipFill>
        <p:spPr>
          <a:xfrm>
            <a:off x="205411" y="2416271"/>
            <a:ext cx="2752208" cy="23200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ABE93E0-2478-EA78-3900-47516EC925BC}"/>
              </a:ext>
            </a:extLst>
          </p:cNvPr>
          <p:cNvSpPr/>
          <p:nvPr/>
        </p:nvSpPr>
        <p:spPr>
          <a:xfrm>
            <a:off x="3219457" y="4730034"/>
            <a:ext cx="2750949" cy="556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Rachel Davis, PhD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072E72-7FD3-56BE-C3D5-75FAB712EC86}"/>
              </a:ext>
            </a:extLst>
          </p:cNvPr>
          <p:cNvSpPr/>
          <p:nvPr/>
        </p:nvSpPr>
        <p:spPr>
          <a:xfrm>
            <a:off x="6231457" y="4700034"/>
            <a:ext cx="2750949" cy="556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Amanda Rebar, PhD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73F14F-C2BD-FA9F-72FB-94646D24B980}"/>
              </a:ext>
            </a:extLst>
          </p:cNvPr>
          <p:cNvSpPr/>
          <p:nvPr/>
        </p:nvSpPr>
        <p:spPr>
          <a:xfrm>
            <a:off x="9243457" y="4700034"/>
            <a:ext cx="2750949" cy="5564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Nick Younginer, PhD</a:t>
            </a:r>
          </a:p>
        </p:txBody>
      </p:sp>
      <p:pic>
        <p:nvPicPr>
          <p:cNvPr id="12" name="Picture 11" descr="A person and two boys taking a selfie&#10;&#10;AI-generated content may be incorrect.">
            <a:extLst>
              <a:ext uri="{FF2B5EF4-FFF2-40B4-BE49-F238E27FC236}">
                <a16:creationId xmlns:a16="http://schemas.microsoft.com/office/drawing/2014/main" id="{EFC15C18-52FE-2A42-11BE-31BC168627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991" t="108" r="80" b="155"/>
          <a:stretch>
            <a:fillRect/>
          </a:stretch>
        </p:blipFill>
        <p:spPr>
          <a:xfrm rot="5400000">
            <a:off x="6461989" y="2222321"/>
            <a:ext cx="2283449" cy="2748662"/>
          </a:xfrm>
          <a:prstGeom prst="rect">
            <a:avLst/>
          </a:prstGeom>
        </p:spPr>
      </p:pic>
      <p:pic>
        <p:nvPicPr>
          <p:cNvPr id="13" name="Picture 12" descr="A person and person with a child holding balloons and flowers&#10;&#10;AI-generated content may be incorrect.">
            <a:extLst>
              <a:ext uri="{FF2B5EF4-FFF2-40B4-BE49-F238E27FC236}">
                <a16:creationId xmlns:a16="http://schemas.microsoft.com/office/drawing/2014/main" id="{9B25CD3C-38FD-82D5-AFEF-2189408D8C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88" t="14383" r="3978" b="35956"/>
          <a:stretch>
            <a:fillRect/>
          </a:stretch>
        </p:blipFill>
        <p:spPr>
          <a:xfrm>
            <a:off x="9246053" y="2453267"/>
            <a:ext cx="2745321" cy="2284982"/>
          </a:xfrm>
          <a:prstGeom prst="rect">
            <a:avLst/>
          </a:prstGeom>
        </p:spPr>
      </p:pic>
      <p:pic>
        <p:nvPicPr>
          <p:cNvPr id="19" name="Picture 18" descr="A person with grey hair and red lipstick smiling">
            <a:extLst>
              <a:ext uri="{FF2B5EF4-FFF2-40B4-BE49-F238E27FC236}">
                <a16:creationId xmlns:a16="http://schemas.microsoft.com/office/drawing/2014/main" id="{15C4CAF9-91C5-F669-BFB5-3452A33CD6B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764" b="16881"/>
          <a:stretch>
            <a:fillRect/>
          </a:stretch>
        </p:blipFill>
        <p:spPr>
          <a:xfrm>
            <a:off x="3222053" y="2453266"/>
            <a:ext cx="2752208" cy="227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09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1CD6B0C-4E86-3B5B-954A-51F29EFF5BB0}"/>
              </a:ext>
            </a:extLst>
          </p:cNvPr>
          <p:cNvGrpSpPr/>
          <p:nvPr/>
        </p:nvGrpSpPr>
        <p:grpSpPr>
          <a:xfrm>
            <a:off x="2705145" y="1810389"/>
            <a:ext cx="6781710" cy="4948234"/>
            <a:chOff x="2761611" y="1742883"/>
            <a:chExt cx="6879900" cy="50586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45467AF-C60A-0CF1-7FF0-B9CDFFC48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862" t="1896" r="6992" b="1744"/>
            <a:stretch>
              <a:fillRect/>
            </a:stretch>
          </p:blipFill>
          <p:spPr>
            <a:xfrm>
              <a:off x="2761611" y="1742883"/>
              <a:ext cx="6658550" cy="497703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EF11CF1-976B-053A-418A-7C210474E1A3}"/>
                </a:ext>
              </a:extLst>
            </p:cNvPr>
            <p:cNvSpPr txBox="1"/>
            <p:nvPr/>
          </p:nvSpPr>
          <p:spPr>
            <a:xfrm rot="16200000">
              <a:off x="7231412" y="4391483"/>
              <a:ext cx="4543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tx1">
                      <a:lumMod val="50000"/>
                    </a:schemeClr>
                  </a:solidFill>
                </a:rPr>
                <a:t>https://phdplus.virginia.edu/typical-job-search-timelines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3992F4C6-7745-34DA-2BDE-DA9A804BD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the timeline: academic</a:t>
            </a:r>
          </a:p>
        </p:txBody>
      </p:sp>
    </p:spTree>
    <p:extLst>
      <p:ext uri="{BB962C8B-B14F-4D97-AF65-F5344CB8AC3E}">
        <p14:creationId xmlns:p14="http://schemas.microsoft.com/office/powerpoint/2010/main" val="49192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3C049-FBD4-FE31-6A93-4D8AFBDBA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A9032A-5D5B-9BA6-8B38-7C07A2125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Understanding the timeline: non-academic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630DF9-BBF8-89B7-68A1-D2C88FE956EB}"/>
              </a:ext>
            </a:extLst>
          </p:cNvPr>
          <p:cNvGrpSpPr/>
          <p:nvPr/>
        </p:nvGrpSpPr>
        <p:grpSpPr>
          <a:xfrm>
            <a:off x="2735829" y="1822662"/>
            <a:ext cx="6720343" cy="4935961"/>
            <a:chOff x="2766513" y="1822662"/>
            <a:chExt cx="6720343" cy="493596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7C8785-622E-96AF-2322-775CC1524E04}"/>
                </a:ext>
              </a:extLst>
            </p:cNvPr>
            <p:cNvSpPr txBox="1"/>
            <p:nvPr/>
          </p:nvSpPr>
          <p:spPr>
            <a:xfrm rot="16200000">
              <a:off x="7128337" y="4400105"/>
              <a:ext cx="4443991" cy="2730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tx1">
                      <a:lumMod val="50000"/>
                    </a:schemeClr>
                  </a:solidFill>
                </a:rPr>
                <a:t>https://phdplus.virginia.edu/typical-job-search-timelines</a:t>
              </a:r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8C8812A-BD3C-8A6A-52AF-9C9CCFBD0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855" t="1680" r="6969" b="1730"/>
            <a:stretch>
              <a:fillRect/>
            </a:stretch>
          </p:blipFill>
          <p:spPr>
            <a:xfrm>
              <a:off x="2766513" y="1822662"/>
              <a:ext cx="6499691" cy="48683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3123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BD442-0041-D2CE-C4F1-F4C0A3359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Finding Academic Job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FD31A-F74B-29E2-20B9-889808545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9720073" cy="4023360"/>
          </a:xfrm>
        </p:spPr>
        <p:txBody>
          <a:bodyPr vert="horz" lIns="45720" tIns="45720" rIns="45720" bIns="45720" rtlCol="0" anchor="t">
            <a:normAutofit fontScale="77500" lnSpcReduction="20000"/>
          </a:bodyPr>
          <a:lstStyle/>
          <a:p>
            <a:r>
              <a:rPr lang="en-US"/>
              <a:t>Specific university sites</a:t>
            </a:r>
          </a:p>
          <a:p>
            <a:pPr lvl="1"/>
            <a:r>
              <a:rPr lang="en-US"/>
              <a:t>Job postings</a:t>
            </a:r>
          </a:p>
          <a:p>
            <a:pPr lvl="1"/>
            <a:r>
              <a:rPr lang="en-US"/>
              <a:t>Contacting faculty of interest</a:t>
            </a:r>
          </a:p>
          <a:p>
            <a:r>
              <a:rPr lang="en-US"/>
              <a:t>Websites listing opportunities in the U.S. and other countries:</a:t>
            </a:r>
          </a:p>
          <a:p>
            <a:pPr lvl="1"/>
            <a:r>
              <a:rPr lang="en-US">
                <a:hlinkClick r:id="rId2"/>
              </a:rPr>
              <a:t>Academic Keys</a:t>
            </a:r>
            <a:endParaRPr lang="en-US"/>
          </a:p>
          <a:p>
            <a:pPr lvl="1"/>
            <a:r>
              <a:rPr lang="en-US">
                <a:hlinkClick r:id="rId3"/>
              </a:rPr>
              <a:t>The Chronicle of Higher Education</a:t>
            </a:r>
            <a:endParaRPr lang="en-US"/>
          </a:p>
          <a:p>
            <a:pPr lvl="1"/>
            <a:r>
              <a:rPr lang="en-US">
                <a:hlinkClick r:id="rId4"/>
              </a:rPr>
              <a:t>HigherEd Jobs</a:t>
            </a:r>
            <a:endParaRPr lang="en-US"/>
          </a:p>
          <a:p>
            <a:pPr lvl="1"/>
            <a:r>
              <a:rPr lang="en-US">
                <a:hlinkClick r:id="rId5"/>
              </a:rPr>
              <a:t>AcademicCareers</a:t>
            </a:r>
            <a:endParaRPr lang="en-US"/>
          </a:p>
          <a:p>
            <a:pPr lvl="1"/>
            <a:r>
              <a:rPr lang="en-US">
                <a:hlinkClick r:id="rId6"/>
              </a:rPr>
              <a:t>AcademicPositions</a:t>
            </a:r>
            <a:endParaRPr lang="en-US"/>
          </a:p>
          <a:p>
            <a:pPr lvl="1"/>
            <a:r>
              <a:rPr lang="en-US">
                <a:hlinkClick r:id="rId7"/>
              </a:rPr>
              <a:t>PostdocJobs</a:t>
            </a:r>
            <a:endParaRPr lang="en-US"/>
          </a:p>
          <a:p>
            <a:r>
              <a:rPr lang="en-US"/>
              <a:t>ListServs and job boards for public health or interest-specific organizations</a:t>
            </a:r>
          </a:p>
          <a:p>
            <a:r>
              <a:rPr lang="en-US">
                <a:hlinkClick r:id="rId8"/>
              </a:rPr>
              <a:t>NIH RePORTER</a:t>
            </a:r>
          </a:p>
          <a:p>
            <a:r>
              <a:rPr lang="en-US"/>
              <a:t>ASPH and HPEB Department ListServs</a:t>
            </a:r>
          </a:p>
          <a:p>
            <a:r>
              <a:rPr lang="en-US"/>
              <a:t>Consider Academic/Professional Social Media (LinkedIn, X, Blueksky)</a:t>
            </a:r>
          </a:p>
          <a:p>
            <a:endParaRPr lang="en-US"/>
          </a:p>
        </p:txBody>
      </p:sp>
      <p:pic>
        <p:nvPicPr>
          <p:cNvPr id="5" name="Picture 4" descr="A person looking through binoculars">
            <a:extLst>
              <a:ext uri="{FF2B5EF4-FFF2-40B4-BE49-F238E27FC236}">
                <a16:creationId xmlns:a16="http://schemas.microsoft.com/office/drawing/2014/main" id="{33E6957D-B804-DB4D-09D1-3C022F40B8B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0423" r="14181"/>
          <a:stretch>
            <a:fillRect/>
          </a:stretch>
        </p:blipFill>
        <p:spPr>
          <a:xfrm>
            <a:off x="8419845" y="2755475"/>
            <a:ext cx="2994813" cy="2648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6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FFF4B-A46A-7172-A7C8-DE3742C7B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academic </a:t>
            </a:r>
            <a:r>
              <a:rPr lang="en-US" err="1"/>
              <a:t>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0DF4F-763C-38CA-2857-6BB8DC06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422307" cy="3883660"/>
          </a:xfrm>
        </p:spPr>
        <p:txBody>
          <a:bodyPr vert="horz" lIns="45720" tIns="45720" rIns="45720" bIns="45720" rtlCol="0" anchor="t">
            <a:normAutofit/>
          </a:bodyPr>
          <a:lstStyle/>
          <a:p>
            <a:r>
              <a:rPr lang="en-US"/>
              <a:t>Clarify Your Target</a:t>
            </a:r>
          </a:p>
          <a:p>
            <a:r>
              <a:rPr lang="en-US" b="1">
                <a:ea typeface="+mn-lt"/>
                <a:cs typeface="+mn-lt"/>
              </a:rPr>
              <a:t>Before writing: </a:t>
            </a:r>
            <a:r>
              <a:rPr lang="en-US">
                <a:ea typeface="+mn-lt"/>
                <a:cs typeface="+mn-lt"/>
              </a:rPr>
              <a:t>Do your research on who will be looking at this document and what they value for the position you are applying for (avoid generic documents)</a:t>
            </a:r>
            <a:endParaRPr lang="en-US"/>
          </a:p>
          <a:p>
            <a:pPr marL="264795" lvl="1">
              <a:buFont typeface="Courier New" panose="020B0602020104020603" pitchFamily="34" charset="0"/>
              <a:buChar char="o"/>
            </a:pPr>
            <a:r>
              <a:rPr lang="en-US" b="1">
                <a:ea typeface="+mn-lt"/>
                <a:cs typeface="+mn-lt"/>
              </a:rPr>
              <a:t>Academic CV:</a:t>
            </a:r>
            <a:r>
              <a:rPr lang="en-US">
                <a:ea typeface="+mn-lt"/>
                <a:cs typeface="+mn-lt"/>
              </a:rPr>
              <a:t> Focus on research, teaching, publications, grants, conferences, and service.</a:t>
            </a:r>
            <a:endParaRPr lang="en-US"/>
          </a:p>
          <a:p>
            <a:pPr marL="264795" lvl="1">
              <a:buFont typeface="Courier New" panose="020B0602020104020603" pitchFamily="34" charset="0"/>
              <a:buChar char="o"/>
            </a:pPr>
            <a:r>
              <a:rPr lang="en-US" b="1">
                <a:ea typeface="+mn-lt"/>
                <a:cs typeface="+mn-lt"/>
              </a:rPr>
              <a:t>Industry résumé:</a:t>
            </a:r>
            <a:r>
              <a:rPr lang="en-US">
                <a:ea typeface="+mn-lt"/>
                <a:cs typeface="+mn-lt"/>
              </a:rPr>
              <a:t> Emphasize skills, outcomes, and impact - not just papers. Show how your research </a:t>
            </a:r>
            <a:r>
              <a:rPr lang="en-US" i="1">
                <a:ea typeface="+mn-lt"/>
                <a:cs typeface="+mn-lt"/>
              </a:rPr>
              <a:t>solves problems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r>
              <a:rPr lang="en-US">
                <a:ea typeface="+mn-lt"/>
                <a:cs typeface="+mn-lt"/>
              </a:rPr>
              <a:t>Keep (at least) two versions ready: one detailed (academic), one concise (industry).</a:t>
            </a:r>
          </a:p>
          <a:p>
            <a:r>
              <a:rPr lang="en-US"/>
              <a:t>Find your &lt; 3 key take aways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711C7-44DD-EA04-BFF4-F34ED4960E14}"/>
              </a:ext>
            </a:extLst>
          </p:cNvPr>
          <p:cNvSpPr txBox="1"/>
          <p:nvPr/>
        </p:nvSpPr>
        <p:spPr>
          <a:xfrm>
            <a:off x="7613650" y="6968597"/>
            <a:ext cx="4762500" cy="3175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r>
              <a:rPr lang="en-US"/>
              <a:t>ThePhoto by PhotoAuthor is licensed under CCYYSA.</a:t>
            </a:r>
          </a:p>
        </p:txBody>
      </p:sp>
      <p:pic>
        <p:nvPicPr>
          <p:cNvPr id="7" name="Picture 6" descr="A white paper on a wooden surface&#10;&#10;AI-generated content may be incorrect.">
            <a:extLst>
              <a:ext uri="{FF2B5EF4-FFF2-40B4-BE49-F238E27FC236}">
                <a16:creationId xmlns:a16="http://schemas.microsoft.com/office/drawing/2014/main" id="{B02871F3-10A2-CF81-34CD-E3305F645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36934" y="-11112"/>
            <a:ext cx="4555066" cy="5114925"/>
          </a:xfrm>
          <a:prstGeom prst="rect">
            <a:avLst/>
          </a:prstGeom>
        </p:spPr>
      </p:pic>
      <p:pic>
        <p:nvPicPr>
          <p:cNvPr id="4" name="Picture 3" descr="A group of people looking at a paper&#10;&#10;AI-generated content may be incorrect.">
            <a:extLst>
              <a:ext uri="{FF2B5EF4-FFF2-40B4-BE49-F238E27FC236}">
                <a16:creationId xmlns:a16="http://schemas.microsoft.com/office/drawing/2014/main" id="{CCE9DCD7-6B24-33D6-9FB2-8E40240B6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39050" y="4292071"/>
            <a:ext cx="4762500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83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79F20-A116-F60F-316E-DC07EEE79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Formatting an academic </a:t>
            </a:r>
            <a:r>
              <a:rPr lang="en-US" err="1"/>
              <a:t>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E94B3-B276-C863-9BC3-D4082E1FF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28" y="1905000"/>
            <a:ext cx="4953340" cy="4323926"/>
          </a:xfrm>
        </p:spPr>
        <p:txBody>
          <a:bodyPr vert="horz" lIns="45720" tIns="45720" rIns="45720" bIns="45720" rtlCol="0" anchor="t">
            <a:noAutofit/>
          </a:bodyPr>
          <a:lstStyle/>
          <a:p>
            <a:pPr marL="0" indent="0">
              <a:buNone/>
            </a:pPr>
            <a:r>
              <a:rPr lang="en-US" sz="1800" b="1"/>
              <a:t>Chronological Academic CV (Traditional)</a:t>
            </a:r>
            <a:endParaRPr lang="en-US" sz="180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Best for:</a:t>
            </a:r>
            <a:r>
              <a:rPr lang="en-US" sz="1800">
                <a:ea typeface="+mn-lt"/>
                <a:cs typeface="+mn-lt"/>
              </a:rPr>
              <a:t> Academics with a steady progression in research, teaching, and service.</a:t>
            </a:r>
            <a:endParaRPr lang="en-US" sz="1800"/>
          </a:p>
          <a:p>
            <a:pPr marL="0" indent="0">
              <a:buNone/>
            </a:pPr>
            <a:r>
              <a:rPr lang="en-US" sz="1800" b="1">
                <a:ea typeface="+mn-lt"/>
                <a:cs typeface="+mn-lt"/>
              </a:rPr>
              <a:t>Key feature:</a:t>
            </a:r>
            <a:r>
              <a:rPr lang="en-US" sz="1800">
                <a:ea typeface="+mn-lt"/>
                <a:cs typeface="+mn-lt"/>
              </a:rPr>
              <a:t> Lists education, positions, and publications in reverse chronological order (most recent first)</a:t>
            </a:r>
            <a:endParaRPr lang="en-US" sz="1800"/>
          </a:p>
          <a:p>
            <a:endParaRPr lang="en-US" sz="1800"/>
          </a:p>
          <a:p>
            <a:endParaRPr lang="en-US" sz="1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0F28EB-F7FE-D51A-BB08-C379D4C141BA}"/>
              </a:ext>
            </a:extLst>
          </p:cNvPr>
          <p:cNvSpPr txBox="1"/>
          <p:nvPr/>
        </p:nvSpPr>
        <p:spPr>
          <a:xfrm>
            <a:off x="6167967" y="1905000"/>
            <a:ext cx="6100233" cy="23760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</a:pPr>
            <a:r>
              <a:rPr lang="en-US" b="1"/>
              <a:t>Modern Academic-Professional CV)</a:t>
            </a:r>
          </a:p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</a:pPr>
            <a:r>
              <a:rPr lang="en-US" b="1"/>
              <a:t>Best for:</a:t>
            </a:r>
            <a:r>
              <a:rPr lang="en-US"/>
              <a:t> Roles that blend academia with industry, policy, or creative work.</a:t>
            </a:r>
          </a:p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</a:pPr>
            <a:r>
              <a:rPr lang="en-US" b="1"/>
              <a:t>Key feature: </a:t>
            </a:r>
            <a:r>
              <a:rPr lang="en-US"/>
              <a:t>Combines a traditional academic CV structure with professional résumé elements like summaries or selected highlights</a:t>
            </a:r>
          </a:p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</a:pPr>
            <a:endParaRPr lang="en-US" b="1"/>
          </a:p>
        </p:txBody>
      </p:sp>
      <p:pic>
        <p:nvPicPr>
          <p:cNvPr id="5" name="Picture 4" descr="A white and blue cover letter with black text&#10;&#10;AI-generated content may be incorrect.">
            <a:extLst>
              <a:ext uri="{FF2B5EF4-FFF2-40B4-BE49-F238E27FC236}">
                <a16:creationId xmlns:a16="http://schemas.microsoft.com/office/drawing/2014/main" id="{E5117073-78CF-8D32-D5A2-FB935ECE3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721" y="4148137"/>
            <a:ext cx="5110692" cy="30532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C77014-D0E0-FEA5-3EF9-DA5733E87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462" y="4148138"/>
            <a:ext cx="4676776" cy="341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65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4300A-D872-5A89-5245-9A765A6FE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3E7C6-7F78-A21E-72CC-5F7C6AB6F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Formatting an academic </a:t>
            </a:r>
            <a:r>
              <a:rPr lang="en-US" err="1"/>
              <a:t>Cv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7EAE0-4798-C791-6F33-5664AF3DB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128" y="1853434"/>
            <a:ext cx="4998640" cy="4323926"/>
          </a:xfrm>
        </p:spPr>
        <p:txBody>
          <a:bodyPr vert="horz" lIns="45720" tIns="45720" rIns="45720" bIns="45720" rtlCol="0" anchor="t">
            <a:noAutofit/>
          </a:bodyPr>
          <a:lstStyle/>
          <a:p>
            <a:pPr marL="0" indent="0">
              <a:buNone/>
            </a:pPr>
            <a:r>
              <a:rPr lang="en-US" sz="1800" b="1"/>
              <a:t>Chronological Academic CV (Traditional)</a:t>
            </a:r>
            <a:endParaRPr lang="en-US" sz="1800">
              <a:ea typeface="+mn-lt"/>
              <a:cs typeface="+mn-lt"/>
            </a:endParaRPr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Header: Name, contact info, affiliation, </a:t>
            </a:r>
            <a:r>
              <a:rPr lang="en-US" sz="1800" err="1">
                <a:ea typeface="+mn-lt"/>
                <a:cs typeface="+mn-lt"/>
              </a:rPr>
              <a:t>etc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Education: institutions, </a:t>
            </a:r>
            <a:r>
              <a:rPr lang="en-US" sz="1800"/>
              <a:t>dates</a:t>
            </a:r>
            <a:r>
              <a:rPr lang="en-US" sz="1800">
                <a:ea typeface="+mn-lt"/>
                <a:cs typeface="+mn-lt"/>
              </a:rPr>
              <a:t>, thesis titles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Appointments: Positions, institutions, years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Publications: Books, journal articles, chapters, and conference papers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Teaching Experience: Courses taught, level, and institution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Grants and Fellowships: Name, funding body, and amount (if appropriate)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Awards and Honors</a:t>
            </a:r>
            <a:endParaRPr lang="en-US" sz="1800"/>
          </a:p>
          <a:p>
            <a:pPr marL="342900" indent="-342900">
              <a:buAutoNum type="arabicPeriod"/>
            </a:pPr>
            <a:r>
              <a:rPr lang="en-US" sz="1800">
                <a:ea typeface="+mn-lt"/>
                <a:cs typeface="+mn-lt"/>
              </a:rPr>
              <a:t>Service: Departmental, professional, or editorial roles</a:t>
            </a:r>
            <a:endParaRPr lang="en-US" sz="1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DC40E5-2559-41DC-331C-0A2F7AEF8BA1}"/>
              </a:ext>
            </a:extLst>
          </p:cNvPr>
          <p:cNvSpPr txBox="1"/>
          <p:nvPr/>
        </p:nvSpPr>
        <p:spPr>
          <a:xfrm>
            <a:off x="5791200" y="1853434"/>
            <a:ext cx="6120000" cy="53081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</a:pPr>
            <a:r>
              <a:rPr lang="en-US" b="1"/>
              <a:t>Modern Academic-Professional CV)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Header &amp; Professional Summary: 2–3 sentences summarizing research focus and impact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Selected Highlights: Key publications, awards, top projects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Education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Academic Positions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Publications &amp; Research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Applied/Industry Experience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Teaching &amp; Mentoring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Service &amp; Leadership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Grants &amp; Fellowships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r>
              <a:rPr lang="en-US"/>
              <a:t> References</a:t>
            </a:r>
          </a:p>
          <a:p>
            <a:pPr marL="342900" indent="-3429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AutoNum type="arabicPeriod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021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1D7E0-1AAC-4417-AEE7-8ED3C2363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Developing A Cover Letter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030E7-6B79-2A1B-D725-C9635FB9E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128" y="2623636"/>
            <a:ext cx="4754880" cy="822960"/>
          </a:xfrm>
        </p:spPr>
        <p:txBody>
          <a:bodyPr/>
          <a:lstStyle/>
          <a:p>
            <a:r>
              <a:rPr lang="en-US"/>
              <a:t>Dos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CB1B82-77E7-5676-DC6B-AEADBAED5C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60202" y="129788"/>
            <a:ext cx="2872458" cy="368735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312E25-5631-990E-F627-9152BF3F80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98888" y="2623636"/>
            <a:ext cx="4754880" cy="822960"/>
          </a:xfrm>
        </p:spPr>
        <p:txBody>
          <a:bodyPr/>
          <a:lstStyle/>
          <a:p>
            <a:r>
              <a:rPr lang="en-US"/>
              <a:t>Don’ts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B20564-312A-50C5-D6AA-34EC5708D1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888" y="3248966"/>
            <a:ext cx="4754880" cy="3234311"/>
          </a:xfrm>
        </p:spPr>
        <p:txBody>
          <a:bodyPr vert="horz" lIns="45720" tIns="45720" rIns="4572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Keep it formal</a:t>
            </a:r>
          </a:p>
          <a:p>
            <a:pPr marL="0" indent="0">
              <a:buNone/>
            </a:pPr>
            <a:r>
              <a:rPr lang="en-US"/>
              <a:t>Explicitly state the position you are interested in</a:t>
            </a:r>
          </a:p>
          <a:p>
            <a:pPr marL="0" indent="0">
              <a:buNone/>
            </a:pPr>
            <a:r>
              <a:rPr lang="en-US"/>
              <a:t>Explain your qualifications, research experience, and teaching/mentoring experience </a:t>
            </a:r>
          </a:p>
          <a:p>
            <a:pPr marL="0" indent="0">
              <a:buNone/>
            </a:pPr>
            <a:r>
              <a:rPr lang="en-US"/>
              <a:t>Lay out why this specific position or school/department interests you</a:t>
            </a:r>
          </a:p>
          <a:p>
            <a:pPr marL="0" indent="0">
              <a:buNone/>
            </a:pPr>
            <a:r>
              <a:rPr lang="en-US"/>
              <a:t>Use this space to explain any inconsistencies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D113378-3F04-F657-C3DF-6060DC618D4F}"/>
              </a:ext>
            </a:extLst>
          </p:cNvPr>
          <p:cNvSpPr txBox="1">
            <a:spLocks/>
          </p:cNvSpPr>
          <p:nvPr/>
        </p:nvSpPr>
        <p:spPr>
          <a:xfrm>
            <a:off x="534528" y="1973351"/>
            <a:ext cx="8409127" cy="827645"/>
          </a:xfrm>
          <a:prstGeom prst="rect">
            <a:avLst/>
          </a:prstGeom>
        </p:spPr>
        <p:txBody>
          <a:bodyPr vert="horz" lIns="137160" tIns="45720" rIns="13716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2300" b="0" kern="1200" cap="none" baseline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Resources: </a:t>
            </a:r>
            <a:r>
              <a:rPr lang="en-US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Washington School of Public Health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HigherEd Jobs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Chronicle</a:t>
            </a:r>
            <a:r>
              <a:rPr lang="en-US">
                <a:solidFill>
                  <a:schemeClr val="tx1"/>
                </a:solidFill>
              </a:rPr>
              <a:t>, </a:t>
            </a:r>
            <a:r>
              <a:rPr lang="en-US">
                <a:solidFill>
                  <a:schemeClr val="tx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Pennsylvania Career Services</a:t>
            </a:r>
            <a:endParaRPr lang="en-US">
              <a:solidFill>
                <a:schemeClr val="tx1"/>
              </a:solidFill>
            </a:endParaRPr>
          </a:p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08473-107C-46BA-8B60-A1FA7CA6135D}"/>
              </a:ext>
            </a:extLst>
          </p:cNvPr>
          <p:cNvSpPr txBox="1"/>
          <p:nvPr/>
        </p:nvSpPr>
        <p:spPr>
          <a:xfrm>
            <a:off x="5574081" y="3251548"/>
            <a:ext cx="6200384" cy="29084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2175"/>
              </a:lnSpc>
            </a:pPr>
            <a:r>
              <a:rPr lang="en-US" sz="2000">
                <a:solidFill>
                  <a:srgbClr val="FFFFFF"/>
                </a:solidFill>
                <a:latin typeface="Tw Cen MT"/>
                <a:ea typeface="Segoe UI"/>
                <a:cs typeface="Segoe UI"/>
              </a:rPr>
              <a:t>Harp on your weaknesses</a:t>
            </a:r>
            <a:endParaRPr lang="en-US" sz="2000"/>
          </a:p>
          <a:p>
            <a:pPr>
              <a:lnSpc>
                <a:spcPts val="2175"/>
              </a:lnSpc>
            </a:pPr>
            <a:endParaRPr lang="en-US" sz="2000">
              <a:cs typeface="Segoe UI"/>
            </a:endParaRPr>
          </a:p>
          <a:p>
            <a:pPr>
              <a:lnSpc>
                <a:spcPts val="2175"/>
              </a:lnSpc>
            </a:pPr>
            <a:r>
              <a:rPr lang="en-US" sz="2000">
                <a:cs typeface="Segoe UI"/>
              </a:rPr>
              <a:t>Lie or exaggerate</a:t>
            </a:r>
          </a:p>
          <a:p>
            <a:pPr>
              <a:lnSpc>
                <a:spcPts val="2175"/>
              </a:lnSpc>
            </a:pPr>
            <a:endParaRPr lang="en-US" sz="2000">
              <a:cs typeface="Segoe UI"/>
            </a:endParaRPr>
          </a:p>
          <a:p>
            <a:pPr>
              <a:lnSpc>
                <a:spcPts val="2175"/>
              </a:lnSpc>
            </a:pPr>
            <a:r>
              <a:rPr lang="en-US" sz="2000">
                <a:cs typeface="Segoe UI"/>
              </a:rPr>
              <a:t>Repeat exactly what is in your CV</a:t>
            </a:r>
          </a:p>
          <a:p>
            <a:pPr>
              <a:lnSpc>
                <a:spcPts val="2175"/>
              </a:lnSpc>
            </a:pPr>
            <a:endParaRPr lang="en-US" sz="2000">
              <a:cs typeface="Segoe UI"/>
            </a:endParaRPr>
          </a:p>
          <a:p>
            <a:pPr>
              <a:lnSpc>
                <a:spcPts val="2175"/>
              </a:lnSpc>
            </a:pPr>
            <a:r>
              <a:rPr lang="en-US" sz="2000">
                <a:cs typeface="Segoe UI"/>
              </a:rPr>
              <a:t>Be the only set of eyes on your cover letter</a:t>
            </a:r>
          </a:p>
          <a:p>
            <a:pPr>
              <a:lnSpc>
                <a:spcPts val="2175"/>
              </a:lnSpc>
            </a:pPr>
            <a:endParaRPr lang="en-US" sz="2000">
              <a:cs typeface="Segoe UI"/>
            </a:endParaRPr>
          </a:p>
          <a:p>
            <a:pPr>
              <a:lnSpc>
                <a:spcPts val="2175"/>
              </a:lnSpc>
            </a:pPr>
            <a:r>
              <a:rPr lang="en-US" sz="2000">
                <a:cs typeface="Segoe UI"/>
              </a:rPr>
              <a:t>Treat this as a personal statement (no emotional appeals)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0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DB2FB6-F812-7FFA-0781-AE67B06EB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AE60-5F48-6584-12D7-242C794A6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990" y="585216"/>
            <a:ext cx="6194956" cy="1499616"/>
          </a:xfrm>
        </p:spPr>
        <p:txBody>
          <a:bodyPr>
            <a:normAutofit/>
          </a:bodyPr>
          <a:lstStyle/>
          <a:p>
            <a:r>
              <a:rPr lang="en-US"/>
              <a:t>Developing a Research Statement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D59213C-2A55-4BC8-A954-66FF3D9E3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E1749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9DC7B-AD51-AAD3-5A62-224FACCBD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990" y="1939264"/>
            <a:ext cx="6419210" cy="4799065"/>
          </a:xfrm>
        </p:spPr>
        <p:txBody>
          <a:bodyPr>
            <a:normAutofit fontScale="92500" lnSpcReduction="10000"/>
          </a:bodyPr>
          <a:lstStyle/>
          <a:p>
            <a:r>
              <a:rPr lang="en-US" sz="1900">
                <a:solidFill>
                  <a:srgbClr val="FF6600"/>
                </a:solidFill>
              </a:rPr>
              <a:t>What does a research statement look like?</a:t>
            </a:r>
          </a:p>
          <a:p>
            <a:pPr lvl="1"/>
            <a:r>
              <a:rPr lang="en-US" sz="1700"/>
              <a:t>Written in prose with full paragraphs (not bullets) </a:t>
            </a:r>
          </a:p>
          <a:p>
            <a:pPr lvl="1"/>
            <a:r>
              <a:rPr lang="en-US" sz="1700"/>
              <a:t>2-3 pages long, depending on experience</a:t>
            </a:r>
          </a:p>
          <a:p>
            <a:pPr lvl="1"/>
            <a:r>
              <a:rPr lang="en-US" sz="1700"/>
              <a:t>Includes subheadings</a:t>
            </a:r>
          </a:p>
          <a:p>
            <a:pPr lvl="1"/>
            <a:r>
              <a:rPr lang="en-US" sz="1700"/>
              <a:t>Organized overall by research topic and chronologically within sections</a:t>
            </a:r>
          </a:p>
          <a:p>
            <a:r>
              <a:rPr lang="en-US" sz="1900">
                <a:solidFill>
                  <a:srgbClr val="FF6600"/>
                </a:solidFill>
              </a:rPr>
              <a:t>What are the goals of a research statement?</a:t>
            </a:r>
          </a:p>
          <a:p>
            <a:pPr lvl="1"/>
            <a:r>
              <a:rPr lang="en-US" sz="1700"/>
              <a:t>Highlight research accomplishments and experience:</a:t>
            </a:r>
          </a:p>
          <a:p>
            <a:pPr lvl="2"/>
            <a:r>
              <a:rPr lang="en-US" sz="1700"/>
              <a:t>Research topics, positions, funding, publications</a:t>
            </a:r>
          </a:p>
          <a:p>
            <a:pPr lvl="1"/>
            <a:r>
              <a:rPr lang="en-US" sz="1700"/>
              <a:t>Show readers where you plan to take your research in the future:</a:t>
            </a:r>
          </a:p>
          <a:p>
            <a:pPr lvl="2"/>
            <a:r>
              <a:rPr lang="en-US" sz="1700"/>
              <a:t>Plans to build on previous research findings and/or experiences</a:t>
            </a:r>
          </a:p>
          <a:p>
            <a:pPr lvl="2"/>
            <a:r>
              <a:rPr lang="en-US" sz="1700"/>
              <a:t>Research questions you plan to address</a:t>
            </a:r>
          </a:p>
          <a:p>
            <a:pPr lvl="2"/>
            <a:r>
              <a:rPr lang="en-US" sz="1700"/>
              <a:t>Specific plans to support your research (e.g., grant proposals you plan to submit and when)</a:t>
            </a:r>
          </a:p>
          <a:p>
            <a:pPr lvl="1"/>
            <a:r>
              <a:rPr lang="en-US" sz="1700"/>
              <a:t>Demonstrate strong writing skills</a:t>
            </a:r>
          </a:p>
          <a:p>
            <a:r>
              <a:rPr lang="en-US" sz="1900">
                <a:solidFill>
                  <a:srgbClr val="FF6600"/>
                </a:solidFill>
              </a:rPr>
              <a:t>Resources:</a:t>
            </a:r>
          </a:p>
          <a:p>
            <a:pPr lvl="1"/>
            <a:r>
              <a:rPr lang="en-US" sz="1700">
                <a:hlinkClick r:id="rId2"/>
              </a:rPr>
              <a:t>University of Pennsylvania</a:t>
            </a:r>
            <a:r>
              <a:rPr lang="en-US" sz="1700"/>
              <a:t>; </a:t>
            </a:r>
            <a:r>
              <a:rPr lang="en-US" sz="1700">
                <a:hlinkClick r:id="rId3"/>
              </a:rPr>
              <a:t>Carnegie Mellon University</a:t>
            </a:r>
            <a:r>
              <a:rPr lang="en-US" sz="1700"/>
              <a:t>; </a:t>
            </a:r>
            <a:r>
              <a:rPr lang="en-US" sz="1700">
                <a:hlinkClick r:id="rId4"/>
              </a:rPr>
              <a:t>North Carolina State University</a:t>
            </a:r>
            <a:r>
              <a:rPr lang="en-US" sz="1700"/>
              <a:t>; </a:t>
            </a:r>
            <a:r>
              <a:rPr lang="en-US" sz="1700">
                <a:hlinkClick r:id="rId5"/>
              </a:rPr>
              <a:t>UCSF</a:t>
            </a:r>
            <a:r>
              <a:rPr lang="en-US" sz="1700"/>
              <a:t> – includes examples of applications</a:t>
            </a:r>
          </a:p>
        </p:txBody>
      </p:sp>
      <p:pic>
        <p:nvPicPr>
          <p:cNvPr id="5" name="Picture 4" descr="A person sitting on a couch using a computer">
            <a:extLst>
              <a:ext uri="{FF2B5EF4-FFF2-40B4-BE49-F238E27FC236}">
                <a16:creationId xmlns:a16="http://schemas.microsoft.com/office/drawing/2014/main" id="{B2D9B0BC-5EB1-D4B4-C88A-6C3CCB9A0A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337" r="-2" b="-2"/>
          <a:stretch>
            <a:fillRect/>
          </a:stretch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74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E7BBE-E37C-665B-A91F-C6CAA5609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7A8A6-7F90-6A9C-B28F-DC99C9D64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Developing a teaching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EF7AE-69BD-976A-1029-619D9903A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7978" y="4625391"/>
            <a:ext cx="3319273" cy="1808480"/>
          </a:xfrm>
        </p:spPr>
        <p:txBody>
          <a:bodyPr vert="horz" lIns="45720" tIns="45720" rIns="4572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/>
              <a:t>2. Approach</a:t>
            </a:r>
            <a:endParaRPr lang="en-US"/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Theoretical influences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Worldview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Authenticity</a:t>
            </a:r>
          </a:p>
          <a:p>
            <a:pPr>
              <a:buFont typeface="Courier New" panose="020B0602020104020603" pitchFamily="34" charset="0"/>
              <a:buChar char="o"/>
            </a:pPr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940F58A6-CF18-620F-1E11-8160933405B2}"/>
              </a:ext>
            </a:extLst>
          </p:cNvPr>
          <p:cNvSpPr txBox="1">
            <a:spLocks/>
          </p:cNvSpPr>
          <p:nvPr/>
        </p:nvSpPr>
        <p:spPr>
          <a:xfrm>
            <a:off x="5242759" y="4631720"/>
            <a:ext cx="3735833" cy="1595120"/>
          </a:xfrm>
          <a:prstGeom prst="rect">
            <a:avLst/>
          </a:prstGeom>
        </p:spPr>
        <p:txBody>
          <a:bodyPr vert="horz" lIns="45720" tIns="45720" rIns="4572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/>
              <a:t>3. Methods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Application of approach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Specific examples</a:t>
            </a:r>
          </a:p>
          <a:p>
            <a:pPr marL="127635" lvl="1" indent="0">
              <a:buNone/>
            </a:pPr>
            <a:endParaRPr lang="en-US" sz="1400"/>
          </a:p>
          <a:p>
            <a:pPr marL="0" indent="0">
              <a:buNone/>
            </a:pPr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D5080B6-49A1-D587-22D5-EDE77DA76C1A}"/>
              </a:ext>
            </a:extLst>
          </p:cNvPr>
          <p:cNvSpPr txBox="1">
            <a:spLocks/>
          </p:cNvSpPr>
          <p:nvPr/>
        </p:nvSpPr>
        <p:spPr>
          <a:xfrm>
            <a:off x="215415" y="4627880"/>
            <a:ext cx="2402642" cy="1260336"/>
          </a:xfrm>
          <a:prstGeom prst="rect">
            <a:avLst/>
          </a:prstGeom>
        </p:spPr>
        <p:txBody>
          <a:bodyPr vert="horz" lIns="45720" tIns="45720" rIns="4572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/>
              <a:t>1. Experience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History of teaching</a:t>
            </a:r>
          </a:p>
          <a:p>
            <a:pPr>
              <a:buFont typeface="Courier New" panose="020B0602020104020603" pitchFamily="34" charset="0"/>
              <a:buChar char="o"/>
            </a:pPr>
            <a:r>
              <a:rPr lang="en-US" sz="1800"/>
              <a:t> Course types and roles</a:t>
            </a:r>
          </a:p>
          <a:p>
            <a:pPr marL="0" indent="0">
              <a:buNone/>
            </a:pPr>
            <a:endParaRPr lang="en-US" sz="18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18E7B1F-06D6-7A3F-0BAD-C0778F6808C3}"/>
              </a:ext>
            </a:extLst>
          </p:cNvPr>
          <p:cNvGrpSpPr/>
          <p:nvPr/>
        </p:nvGrpSpPr>
        <p:grpSpPr>
          <a:xfrm>
            <a:off x="7991144" y="2782719"/>
            <a:ext cx="4062960" cy="2842328"/>
            <a:chOff x="7734912" y="3003155"/>
            <a:chExt cx="4194015" cy="3245243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2C46358-031B-A738-0A83-C4F11C132447}"/>
                </a:ext>
              </a:extLst>
            </p:cNvPr>
            <p:cNvGrpSpPr/>
            <p:nvPr/>
          </p:nvGrpSpPr>
          <p:grpSpPr>
            <a:xfrm>
              <a:off x="7955280" y="3576786"/>
              <a:ext cx="3973647" cy="2570016"/>
              <a:chOff x="5882640" y="2708838"/>
              <a:chExt cx="5855628" cy="3722442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1213F079-862A-696C-16C5-6FF229BDD39E}"/>
                  </a:ext>
                </a:extLst>
              </p:cNvPr>
              <p:cNvSpPr/>
              <p:nvPr/>
            </p:nvSpPr>
            <p:spPr>
              <a:xfrm>
                <a:off x="5882640" y="3596640"/>
                <a:ext cx="1656080" cy="1584960"/>
              </a:xfrm>
              <a:prstGeom prst="ellipse">
                <a:avLst/>
              </a:prstGeom>
              <a:ln>
                <a:noFill/>
              </a:ln>
              <a:effectLst>
                <a:outerShdw blurRad="63500" dist="38100" dir="270000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D24366A-916D-31B2-E4F6-51DE2DDB295B}"/>
                  </a:ext>
                </a:extLst>
              </p:cNvPr>
              <p:cNvSpPr/>
              <p:nvPr/>
            </p:nvSpPr>
            <p:spPr>
              <a:xfrm>
                <a:off x="9662160" y="3596640"/>
                <a:ext cx="1656080" cy="1584960"/>
              </a:xfrm>
              <a:prstGeom prst="ellipse">
                <a:avLst/>
              </a:prstGeom>
              <a:ln>
                <a:noFill/>
              </a:ln>
              <a:effectLst>
                <a:outerShdw blurRad="63500" dist="38100" dir="270000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B306149-AE79-E3EF-0DF5-2CD0E4396EC2}"/>
                  </a:ext>
                </a:extLst>
              </p:cNvPr>
              <p:cNvSpPr/>
              <p:nvPr/>
            </p:nvSpPr>
            <p:spPr>
              <a:xfrm>
                <a:off x="7772400" y="4846320"/>
                <a:ext cx="1656080" cy="1584960"/>
              </a:xfrm>
              <a:prstGeom prst="ellipse">
                <a:avLst/>
              </a:prstGeom>
              <a:ln>
                <a:noFill/>
              </a:ln>
              <a:effectLst>
                <a:outerShdw blurRad="63500" dist="38100" dir="2700000">
                  <a:srgbClr val="000000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64086801-6349-54C0-844A-F78052A6EE26}"/>
                  </a:ext>
                </a:extLst>
              </p:cNvPr>
              <p:cNvSpPr/>
              <p:nvPr/>
            </p:nvSpPr>
            <p:spPr>
              <a:xfrm>
                <a:off x="7229108" y="2722880"/>
                <a:ext cx="2732504" cy="592788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2F54881-366C-EF8A-5A82-59A23F107DCE}"/>
                  </a:ext>
                </a:extLst>
              </p:cNvPr>
              <p:cNvCxnSpPr/>
              <p:nvPr/>
            </p:nvCxnSpPr>
            <p:spPr>
              <a:xfrm>
                <a:off x="8575040" y="3176572"/>
                <a:ext cx="0" cy="2160935"/>
              </a:xfrm>
              <a:prstGeom prst="straightConnector1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3952AEB8-D7C6-6AA1-0EF8-729B61B69E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24238" y="3121215"/>
                <a:ext cx="1310640" cy="905651"/>
              </a:xfrm>
              <a:prstGeom prst="straightConnector1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D653C84-BF46-64FB-9F48-48385AE678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94878" y="3160806"/>
                <a:ext cx="1310640" cy="811751"/>
              </a:xfrm>
              <a:prstGeom prst="straightConnector1">
                <a:avLst/>
              </a:prstGeom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FB59D73-C5B3-B744-C220-B6B0301EEB42}"/>
                  </a:ext>
                </a:extLst>
              </p:cNvPr>
              <p:cNvSpPr txBox="1"/>
              <p:nvPr/>
            </p:nvSpPr>
            <p:spPr>
              <a:xfrm>
                <a:off x="7176178" y="2708838"/>
                <a:ext cx="2948994" cy="610777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/>
                  <a:t>Teaching</a:t>
                </a:r>
                <a:r>
                  <a:rPr lang="en-US"/>
                  <a:t> </a:t>
                </a:r>
                <a:r>
                  <a:rPr lang="en-US" sz="1600"/>
                  <a:t>Statement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DD5D037-640E-1FE9-74E0-85C83E0CC5DE}"/>
                  </a:ext>
                </a:extLst>
              </p:cNvPr>
              <p:cNvSpPr txBox="1"/>
              <p:nvPr/>
            </p:nvSpPr>
            <p:spPr>
              <a:xfrm>
                <a:off x="7763018" y="5333474"/>
                <a:ext cx="1767842" cy="55987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/>
                  <a:t>Approach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E444B85-3026-C36D-50AD-498DAA7C0D75}"/>
                  </a:ext>
                </a:extLst>
              </p:cNvPr>
              <p:cNvSpPr txBox="1"/>
              <p:nvPr/>
            </p:nvSpPr>
            <p:spPr>
              <a:xfrm>
                <a:off x="9970426" y="4093632"/>
                <a:ext cx="1767842" cy="55987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/>
                  <a:t>Methods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71908BD-1D62-476C-5953-DF3488308DEB}"/>
                  </a:ext>
                </a:extLst>
              </p:cNvPr>
              <p:cNvSpPr txBox="1"/>
              <p:nvPr/>
            </p:nvSpPr>
            <p:spPr>
              <a:xfrm>
                <a:off x="5888139" y="4124161"/>
                <a:ext cx="1767842" cy="559878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/>
                  <a:t>Experience</a:t>
                </a:r>
              </a:p>
            </p:txBody>
          </p:sp>
        </p:grp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925D532B-5CAD-3BDC-FBFE-C0AB8DC29CB8}"/>
                </a:ext>
              </a:extLst>
            </p:cNvPr>
            <p:cNvSpPr/>
            <p:nvPr/>
          </p:nvSpPr>
          <p:spPr>
            <a:xfrm>
              <a:off x="7734912" y="3182882"/>
              <a:ext cx="4126711" cy="3065516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40A9124-CEDA-71CE-3C85-E4D5A785825C}"/>
                </a:ext>
              </a:extLst>
            </p:cNvPr>
            <p:cNvSpPr/>
            <p:nvPr/>
          </p:nvSpPr>
          <p:spPr>
            <a:xfrm>
              <a:off x="8338906" y="3003155"/>
              <a:ext cx="2925379" cy="35559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E4400D-FB71-33F1-E560-A18FD77099AC}"/>
                </a:ext>
              </a:extLst>
            </p:cNvPr>
            <p:cNvSpPr txBox="1"/>
            <p:nvPr/>
          </p:nvSpPr>
          <p:spPr>
            <a:xfrm>
              <a:off x="8854416" y="3008364"/>
              <a:ext cx="2743200" cy="27724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Institutional Culture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86BC9D9-E0B8-E3D5-628A-03E3125AE073}"/>
              </a:ext>
            </a:extLst>
          </p:cNvPr>
          <p:cNvSpPr txBox="1"/>
          <p:nvPr/>
        </p:nvSpPr>
        <p:spPr>
          <a:xfrm>
            <a:off x="213730" y="3215267"/>
            <a:ext cx="7415560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0" i="0" u="none" strike="noStrike" baseline="0">
                <a:solidFill>
                  <a:srgbClr val="FF6600"/>
                </a:solidFill>
                <a:latin typeface="Tw Cen MT"/>
                <a:ea typeface="Tw Cen MT"/>
                <a:cs typeface="Tw Cen MT"/>
              </a:rPr>
              <a:t>What are the goals of a research statement?</a:t>
            </a:r>
            <a:endParaRPr lang="en-US" sz="2800"/>
          </a:p>
          <a:p>
            <a:r>
              <a:rPr lang="en-US" sz="2000"/>
              <a:t>Provides a concise and concrete description of an instructor's teaching approach, methods, and experience</a:t>
            </a:r>
          </a:p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DA18A-C3BC-4842-164C-B4B2A208634B}"/>
              </a:ext>
            </a:extLst>
          </p:cNvPr>
          <p:cNvSpPr txBox="1"/>
          <p:nvPr/>
        </p:nvSpPr>
        <p:spPr>
          <a:xfrm>
            <a:off x="213732" y="1914293"/>
            <a:ext cx="9041780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rtl="0"/>
            <a:r>
              <a:rPr lang="en-US" sz="2800" b="0" i="0" u="none" strike="noStrike" baseline="0">
                <a:solidFill>
                  <a:srgbClr val="FF6600"/>
                </a:solidFill>
                <a:latin typeface="Tw Cen MT"/>
                <a:ea typeface="Arial"/>
                <a:cs typeface="Arial"/>
              </a:rPr>
              <a:t>What does a research statement look like?</a:t>
            </a:r>
            <a:r>
              <a:rPr lang="en-US" sz="2800" b="0" i="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​</a:t>
            </a:r>
            <a:endParaRPr lang="en-US" sz="2800"/>
          </a:p>
          <a:p>
            <a:pPr marL="342900" lvl="1" indent="-342900" algn="l" rtl="0">
              <a:buFont typeface="Courier New"/>
              <a:buChar char="o"/>
            </a:pPr>
            <a:r>
              <a:rPr lang="en-US" sz="2000" b="0" i="0" u="none" strike="noStrike" baseline="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Written in prose with full paragraphs (not bullets) </a:t>
            </a:r>
            <a:r>
              <a:rPr lang="en-US" sz="2000" b="0" i="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​</a:t>
            </a:r>
          </a:p>
          <a:p>
            <a:pPr marL="342900" lvl="1" indent="-342900">
              <a:buFont typeface="Courier New"/>
              <a:buChar char="o"/>
            </a:pPr>
            <a:r>
              <a:rPr lang="en-US" sz="200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Around 1-3 pages</a:t>
            </a:r>
            <a:r>
              <a:rPr lang="en-US" sz="2000" b="0" i="0" u="none" strike="noStrike" baseline="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 long, depending on experience</a:t>
            </a:r>
            <a:r>
              <a:rPr lang="en-US" sz="2000" b="0" i="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DBDD8D-311A-0EEF-0477-9A78435332E1}"/>
              </a:ext>
            </a:extLst>
          </p:cNvPr>
          <p:cNvSpPr txBox="1"/>
          <p:nvPr/>
        </p:nvSpPr>
        <p:spPr>
          <a:xfrm>
            <a:off x="8632902" y="5761463"/>
            <a:ext cx="3559098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/>
              <a:t>Resources</a:t>
            </a:r>
          </a:p>
          <a:p>
            <a:r>
              <a:rPr lang="en-US">
                <a:hlinkClick r:id="rId3"/>
              </a:rPr>
              <a:t>USC Center for Teaching Excellence</a:t>
            </a:r>
            <a:endParaRPr lang="en-US"/>
          </a:p>
          <a:p>
            <a:r>
              <a:rPr lang="en-US" sz="1600">
                <a:hlinkClick r:id="rId4"/>
              </a:rPr>
              <a:t>UNC Writing Center</a:t>
            </a:r>
          </a:p>
        </p:txBody>
      </p:sp>
    </p:spTree>
    <p:extLst>
      <p:ext uri="{BB962C8B-B14F-4D97-AF65-F5344CB8AC3E}">
        <p14:creationId xmlns:p14="http://schemas.microsoft.com/office/powerpoint/2010/main" val="2836208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09D69-8A35-CFE2-27A8-36FC7250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Preparing for a Virtual Interview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64723-C597-61AE-D9A7-8AAD170E0690}"/>
              </a:ext>
            </a:extLst>
          </p:cNvPr>
          <p:cNvSpPr txBox="1"/>
          <p:nvPr/>
        </p:nvSpPr>
        <p:spPr>
          <a:xfrm>
            <a:off x="696951" y="4005146"/>
            <a:ext cx="9078951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0" i="0" u="none" strike="noStrike" baseline="0">
                <a:solidFill>
                  <a:srgbClr val="FF6600"/>
                </a:solidFill>
                <a:latin typeface="Tw Cen MT"/>
                <a:ea typeface="Tw Cen MT"/>
                <a:cs typeface="Tw Cen MT"/>
              </a:rPr>
              <a:t>Prepare</a:t>
            </a:r>
            <a:r>
              <a:rPr lang="en-US" sz="2400">
                <a:solidFill>
                  <a:srgbClr val="FF6600"/>
                </a:solidFill>
                <a:latin typeface="Tw Cen MT"/>
                <a:ea typeface="Tw Cen MT"/>
                <a:cs typeface="Tw Cen MT"/>
              </a:rPr>
              <a:t> for your interview</a:t>
            </a:r>
            <a:r>
              <a:rPr lang="en-US" sz="2400" b="0" i="0" u="none" strike="noStrike" baseline="0">
                <a:solidFill>
                  <a:srgbClr val="FF6600"/>
                </a:solidFill>
                <a:latin typeface="Tw Cen MT"/>
                <a:ea typeface="Tw Cen MT"/>
                <a:cs typeface="Tw Cen MT"/>
              </a:rPr>
              <a:t>: </a:t>
            </a:r>
            <a:endParaRPr lang="en-US" sz="2400"/>
          </a:p>
          <a:p>
            <a:pPr marL="342900" indent="-342900">
              <a:buFont typeface="Courier New"/>
              <a:buChar char="o"/>
            </a:pPr>
            <a:r>
              <a:rPr lang="en-US" sz="1900">
                <a:solidFill>
                  <a:srgbClr val="FFFFFF"/>
                </a:solidFill>
                <a:latin typeface="TW Cen MT"/>
              </a:rPr>
              <a:t>Identify (if possible) who will be in the meeting and learn a bit about them beforehand</a:t>
            </a:r>
          </a:p>
          <a:p>
            <a:pPr marL="342900" indent="-342900">
              <a:buFont typeface="Courier New"/>
              <a:buChar char="o"/>
            </a:pPr>
            <a:r>
              <a:rPr lang="en-US" sz="1900">
                <a:solidFill>
                  <a:srgbClr val="FFFFFF"/>
                </a:solidFill>
                <a:latin typeface="TW Cen MT"/>
              </a:rPr>
              <a:t>Take time to review the websites for the dept, school, university</a:t>
            </a:r>
          </a:p>
          <a:p>
            <a:pPr marL="342900" indent="-342900">
              <a:buFont typeface="Courier New"/>
              <a:buChar char="o"/>
            </a:pPr>
            <a:r>
              <a:rPr lang="en-US" sz="1900">
                <a:solidFill>
                  <a:srgbClr val="FFFFFF"/>
                </a:solidFill>
                <a:latin typeface="TW Cen MT"/>
              </a:rPr>
              <a:t>Develop several questions to ask the interviewers related to expectations of the position, structure of the school, anything that you feel is important</a:t>
            </a:r>
            <a:endParaRPr lang="en-US" sz="1900">
              <a:latin typeface="TW Cen MT"/>
            </a:endParaRPr>
          </a:p>
          <a:p>
            <a:pPr marL="342900" indent="-342900">
              <a:buFont typeface="Courier New"/>
              <a:buChar char="o"/>
            </a:pPr>
            <a:r>
              <a:rPr lang="en-US" sz="1900">
                <a:latin typeface="TW Cen MT"/>
              </a:rPr>
              <a:t>Prepare a short presentation relating important information about you as a candidate </a:t>
            </a:r>
          </a:p>
          <a:p>
            <a:pPr marL="342900" indent="-342900">
              <a:buFont typeface="Courier New"/>
              <a:buChar char="o"/>
            </a:pPr>
            <a:r>
              <a:rPr lang="en-US" sz="1900">
                <a:latin typeface="TW Cen MT"/>
              </a:rPr>
              <a:t>Ensure that you are in a comfortable, private place for the meeting-camera on</a:t>
            </a:r>
          </a:p>
          <a:p>
            <a:pPr marL="342900" indent="-342900">
              <a:buFont typeface="Courier New"/>
              <a:buChar char="o"/>
            </a:pPr>
            <a:r>
              <a:rPr lang="en-US" sz="1900">
                <a:latin typeface="TW Cen MT"/>
              </a:rPr>
              <a:t>Consider setup and materials needed during the call- monitor placement, copies of your application materials? Notes for your presentation? </a:t>
            </a:r>
          </a:p>
        </p:txBody>
      </p:sp>
      <p:pic>
        <p:nvPicPr>
          <p:cNvPr id="6" name="Picture 5" descr="Account User Profile Avatar Comments ...">
            <a:extLst>
              <a:ext uri="{FF2B5EF4-FFF2-40B4-BE49-F238E27FC236}">
                <a16:creationId xmlns:a16="http://schemas.microsoft.com/office/drawing/2014/main" id="{E3A93BB0-44C9-4688-77D6-79EF8C652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3096" y="4513340"/>
            <a:ext cx="2143125" cy="2143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2BE564-268A-2296-3D22-E2ACAB4CF58D}"/>
              </a:ext>
            </a:extLst>
          </p:cNvPr>
          <p:cNvSpPr txBox="1"/>
          <p:nvPr/>
        </p:nvSpPr>
        <p:spPr>
          <a:xfrm>
            <a:off x="696952" y="1793488"/>
            <a:ext cx="8233316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sz="2400" baseline="0">
                <a:solidFill>
                  <a:srgbClr val="FF6600"/>
                </a:solidFill>
                <a:latin typeface="Tw Cen MT"/>
                <a:ea typeface="Arial"/>
                <a:cs typeface="Arial"/>
              </a:rPr>
              <a:t>What to expect:</a:t>
            </a:r>
            <a:r>
              <a:rPr lang="en-US" sz="2400">
                <a:solidFill>
                  <a:srgbClr val="FFFFFF"/>
                </a:solidFill>
                <a:latin typeface="Tw Cen MT"/>
                <a:ea typeface="Arial"/>
                <a:cs typeface="Arial"/>
              </a:rPr>
              <a:t>​</a:t>
            </a:r>
            <a:endParaRPr lang="en-US" sz="2400"/>
          </a:p>
          <a:p>
            <a:pPr marL="342900" indent="-342900">
              <a:buFont typeface="Courier New"/>
              <a:buChar char="o"/>
            </a:pPr>
            <a:r>
              <a:rPr lang="en-US" sz="1900">
                <a:cs typeface="Arial"/>
              </a:rPr>
              <a:t>Usually 1-hour meeting</a:t>
            </a:r>
          </a:p>
          <a:p>
            <a:pPr marL="342900" indent="-342900">
              <a:buFont typeface="Courier New"/>
              <a:buChar char="o"/>
            </a:pPr>
            <a:r>
              <a:rPr lang="en-US" sz="1900">
                <a:cs typeface="Arial"/>
              </a:rPr>
              <a:t>Often structured as:</a:t>
            </a:r>
          </a:p>
          <a:p>
            <a:pPr marL="800100" lvl="1" indent="-342900">
              <a:buFont typeface="Courier New"/>
              <a:buChar char="o"/>
            </a:pPr>
            <a:r>
              <a:rPr lang="en-US" sz="1900">
                <a:cs typeface="Arial"/>
              </a:rPr>
              <a:t>Interviewee giving brief overview of themselves</a:t>
            </a:r>
            <a:endParaRPr lang="en-US"/>
          </a:p>
          <a:p>
            <a:pPr marL="800100" lvl="1" indent="-342900">
              <a:buFont typeface="Courier New"/>
              <a:buChar char="o"/>
            </a:pPr>
            <a:r>
              <a:rPr lang="en-US" sz="1900">
                <a:cs typeface="Arial"/>
              </a:rPr>
              <a:t>Questions from interviewers</a:t>
            </a:r>
          </a:p>
          <a:p>
            <a:pPr marL="800100" lvl="1" indent="-342900">
              <a:buFont typeface="Courier New"/>
              <a:buChar char="o"/>
            </a:pPr>
            <a:r>
              <a:rPr lang="en-US" sz="1900">
                <a:cs typeface="Arial"/>
              </a:rPr>
              <a:t>Questions for interviewers</a:t>
            </a:r>
          </a:p>
          <a:p>
            <a:pPr marL="342900" indent="-342900">
              <a:buFont typeface="Courier New"/>
              <a:buChar char="o"/>
            </a:pPr>
            <a:r>
              <a:rPr lang="en-US" sz="1900">
                <a:cs typeface="Arial"/>
              </a:rPr>
              <a:t>Often initial phase and first opportunity to present yourself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EB486-2DDD-2759-2E05-0BD3A61B3217}"/>
              </a:ext>
            </a:extLst>
          </p:cNvPr>
          <p:cNvSpPr txBox="1"/>
          <p:nvPr/>
        </p:nvSpPr>
        <p:spPr>
          <a:xfrm>
            <a:off x="8493513" y="2072270"/>
            <a:ext cx="3549805" cy="13542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solidFill>
                  <a:srgbClr val="FF6600"/>
                </a:solidFill>
                <a:latin typeface="Tw Cen MT"/>
              </a:rPr>
              <a:t>Keep in mind</a:t>
            </a:r>
            <a:r>
              <a:rPr lang="en-US" sz="2400" baseline="0">
                <a:solidFill>
                  <a:srgbClr val="FF6600"/>
                </a:solidFill>
                <a:latin typeface="Tw Cen MT"/>
              </a:rPr>
              <a:t>:</a:t>
            </a:r>
            <a:r>
              <a:rPr lang="en-US" sz="2400" baseline="0">
                <a:solidFill>
                  <a:srgbClr val="FFFFFF"/>
                </a:solidFill>
                <a:latin typeface="Tw Cen MT"/>
              </a:rPr>
              <a:t>​</a:t>
            </a:r>
            <a:endParaRPr lang="en-US"/>
          </a:p>
          <a:p>
            <a:pPr marL="342900" indent="-342900">
              <a:buFont typeface="Courier New"/>
              <a:buChar char="o"/>
            </a:pPr>
            <a:r>
              <a:rPr lang="en-US" sz="2000"/>
              <a:t>Be authentic</a:t>
            </a:r>
          </a:p>
          <a:p>
            <a:pPr marL="342900" indent="-342900">
              <a:buFont typeface="Courier New"/>
              <a:buChar char="o"/>
            </a:pPr>
            <a:r>
              <a:rPr lang="en-US" sz="2000"/>
              <a:t>It's about fit for both parties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57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E0A3D-B583-89BA-FD5A-883BC9B32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556226" cy="1499616"/>
          </a:xfrm>
        </p:spPr>
        <p:txBody>
          <a:bodyPr/>
          <a:lstStyle/>
          <a:p>
            <a:r>
              <a:rPr lang="en-US"/>
              <a:t>Preparing for an on-campus faculty interview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9FD9E-0552-EE06-6A31-A606CB9F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14717"/>
            <a:ext cx="10188012" cy="4823613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rgbClr val="FF6600"/>
                </a:solidFill>
              </a:rPr>
              <a:t>What to expect:</a:t>
            </a:r>
          </a:p>
          <a:p>
            <a:pPr lvl="1"/>
            <a:r>
              <a:rPr lang="en-US"/>
              <a:t>1½ to 2 VERY full days: Don’t expect to have much down time</a:t>
            </a:r>
          </a:p>
          <a:p>
            <a:pPr lvl="1"/>
            <a:r>
              <a:rPr lang="en-US"/>
              <a:t>The university will pay for your travel costs (keep receipts)</a:t>
            </a:r>
          </a:p>
          <a:p>
            <a:r>
              <a:rPr lang="en-US">
                <a:solidFill>
                  <a:srgbClr val="FF6600"/>
                </a:solidFill>
              </a:rPr>
              <a:t>Travel day:</a:t>
            </a:r>
          </a:p>
          <a:p>
            <a:pPr lvl="1"/>
            <a:r>
              <a:rPr lang="en-US"/>
              <a:t>Fly/drive in the night before your interview starts</a:t>
            </a:r>
          </a:p>
          <a:p>
            <a:pPr lvl="1"/>
            <a:r>
              <a:rPr lang="en-US"/>
              <a:t>Someone from the school may pick you up from the airport: Don’t overdress; aim for dress casual clothing</a:t>
            </a:r>
          </a:p>
          <a:p>
            <a:pPr lvl="1"/>
            <a:r>
              <a:rPr lang="en-US"/>
              <a:t>The school may schedule dinner with 1-3 people from the search committee or department</a:t>
            </a:r>
          </a:p>
          <a:p>
            <a:r>
              <a:rPr lang="en-US">
                <a:solidFill>
                  <a:srgbClr val="FF6600"/>
                </a:solidFill>
              </a:rPr>
              <a:t>Day 1:</a:t>
            </a:r>
          </a:p>
          <a:p>
            <a:pPr lvl="1"/>
            <a:r>
              <a:rPr lang="en-US"/>
              <a:t>Breakfast, lunch, and dinner with 1-3 people from the school</a:t>
            </a:r>
          </a:p>
          <a:p>
            <a:pPr lvl="1"/>
            <a:r>
              <a:rPr lang="en-US"/>
              <a:t>Early meeting with search committee</a:t>
            </a:r>
          </a:p>
          <a:p>
            <a:pPr lvl="1"/>
            <a:r>
              <a:rPr lang="en-US"/>
              <a:t>Give your job talk in the morning or afternoon: usually schools give you ~30 minutes of time to prepare before the talk</a:t>
            </a:r>
          </a:p>
          <a:p>
            <a:pPr lvl="1"/>
            <a:r>
              <a:rPr lang="en-US"/>
              <a:t>Continual stream of 30-minute meetings with individual faculty and administrators (Chair, Dean, etc.) between meals and job talk</a:t>
            </a:r>
          </a:p>
          <a:p>
            <a:pPr lvl="1"/>
            <a:r>
              <a:rPr lang="en-US"/>
              <a:t>Group meeting with students in the department on Day 1 or 2</a:t>
            </a:r>
          </a:p>
          <a:p>
            <a:r>
              <a:rPr lang="en-US">
                <a:solidFill>
                  <a:srgbClr val="FF6600"/>
                </a:solidFill>
              </a:rPr>
              <a:t>Day 2:</a:t>
            </a:r>
          </a:p>
          <a:p>
            <a:pPr lvl="1"/>
            <a:r>
              <a:rPr lang="en-US"/>
              <a:t>Breakfast and lunch with 1-3 people from the school</a:t>
            </a:r>
          </a:p>
          <a:p>
            <a:pPr lvl="1"/>
            <a:r>
              <a:rPr lang="en-US"/>
              <a:t>Continual stream of 30-minute meetings with individual faculty and administrators between meals </a:t>
            </a:r>
          </a:p>
          <a:p>
            <a:pPr lvl="1"/>
            <a:r>
              <a:rPr lang="en-US"/>
              <a:t>Meet with search committee toward end of visit</a:t>
            </a:r>
          </a:p>
          <a:p>
            <a:pPr lvl="1"/>
            <a:r>
              <a:rPr lang="en-US"/>
              <a:t>Depart mid-day or mid-afternoon: Someone from the school may drive you to the airport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32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2EB54-CFA3-377A-9549-394FD0CA9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038B8-D531-7384-13D8-1C545786D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938" y="585788"/>
            <a:ext cx="10556416" cy="1498600"/>
          </a:xfrm>
        </p:spPr>
        <p:txBody>
          <a:bodyPr/>
          <a:lstStyle/>
          <a:p>
            <a:r>
              <a:rPr lang="en-US"/>
              <a:t>on-campus faculty interview,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38518-C9B0-838D-4D71-59B90DA95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938" y="2286000"/>
            <a:ext cx="8353266" cy="4421646"/>
          </a:xfrm>
        </p:spPr>
        <p:txBody>
          <a:bodyPr>
            <a:normAutofit lnSpcReduction="10000"/>
          </a:bodyPr>
          <a:lstStyle/>
          <a:p>
            <a:pPr lvl="0"/>
            <a:r>
              <a:rPr lang="en-US" noProof="0">
                <a:solidFill>
                  <a:srgbClr val="FF6600"/>
                </a:solidFill>
              </a:rPr>
              <a:t>Meals:</a:t>
            </a:r>
          </a:p>
          <a:p>
            <a:pPr lvl="1"/>
            <a:r>
              <a:rPr lang="en-US" noProof="0"/>
              <a:t>Usually scheduled to occur with 1-3 other people from the school</a:t>
            </a:r>
          </a:p>
          <a:p>
            <a:pPr lvl="1"/>
            <a:r>
              <a:rPr lang="en-US"/>
              <a:t>Order food that is easy to eat, especially while talking</a:t>
            </a:r>
            <a:endParaRPr lang="en-US" noProof="0"/>
          </a:p>
          <a:p>
            <a:pPr lvl="1"/>
            <a:r>
              <a:rPr lang="en-US" noProof="0"/>
              <a:t>Avoid or consume very limited alcohol (many schools will not reimburse their personnel for alcohol)</a:t>
            </a:r>
          </a:p>
          <a:p>
            <a:pPr lvl="1"/>
            <a:r>
              <a:rPr lang="en-US" noProof="0"/>
              <a:t>Can be especially tricky times for managing personal information that you don’t want to reveal and provide opportunities for people to ask inappropriate questions</a:t>
            </a:r>
          </a:p>
          <a:p>
            <a:r>
              <a:rPr lang="en-US">
                <a:solidFill>
                  <a:srgbClr val="FF6600"/>
                </a:solidFill>
              </a:rPr>
              <a:t>Physical preparation:</a:t>
            </a:r>
          </a:p>
          <a:p>
            <a:pPr lvl="1"/>
            <a:r>
              <a:rPr lang="en-US"/>
              <a:t>Wear comfortable shoes and expect a lot of walking</a:t>
            </a:r>
          </a:p>
          <a:p>
            <a:pPr lvl="1"/>
            <a:r>
              <a:rPr lang="en-US"/>
              <a:t>The school may or may not provide a place to store your belongings</a:t>
            </a:r>
          </a:p>
          <a:p>
            <a:pPr lvl="1"/>
            <a:r>
              <a:rPr lang="en-US"/>
              <a:t>Ask the search committee chair for any needed accommodations (e.g., breast pumping, hearing loss)</a:t>
            </a:r>
          </a:p>
          <a:p>
            <a:pPr lvl="1"/>
            <a:r>
              <a:rPr lang="en-US"/>
              <a:t>Try to be well-rested before you arrive</a:t>
            </a:r>
          </a:p>
          <a:p>
            <a:pPr lvl="1"/>
            <a:r>
              <a:rPr lang="en-US"/>
              <a:t>Anticipate being physically and mentally exhausted (especially for introverts!)</a:t>
            </a:r>
          </a:p>
        </p:txBody>
      </p:sp>
      <p:pic>
        <p:nvPicPr>
          <p:cNvPr id="11" name="Picture 10" descr="A glass of red liquid">
            <a:extLst>
              <a:ext uri="{FF2B5EF4-FFF2-40B4-BE49-F238E27FC236}">
                <a16:creationId xmlns:a16="http://schemas.microsoft.com/office/drawing/2014/main" id="{E5E24D73-5699-4832-C7CE-12FDA2EBDD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</a:blip>
          <a:srcRect l="10874"/>
          <a:stretch>
            <a:fillRect/>
          </a:stretch>
        </p:blipFill>
        <p:spPr>
          <a:xfrm flipH="1">
            <a:off x="8624040" y="0"/>
            <a:ext cx="3520911" cy="670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19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1B791-9A7E-9083-6291-1F8BA9647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BF3E4-A795-9DB3-88B7-A9469A2B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585216"/>
            <a:ext cx="10789429" cy="1499616"/>
          </a:xfrm>
        </p:spPr>
        <p:txBody>
          <a:bodyPr/>
          <a:lstStyle/>
          <a:p>
            <a:r>
              <a:rPr lang="en-US"/>
              <a:t>on-campus faculty interview, Cont’d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3E173-7B71-E6B5-2680-F061086C9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79705"/>
            <a:ext cx="10304613" cy="4829749"/>
          </a:xfrm>
        </p:spPr>
        <p:txBody>
          <a:bodyPr>
            <a:normAutofit fontScale="85000" lnSpcReduction="20000"/>
          </a:bodyPr>
          <a:lstStyle/>
          <a:p>
            <a:r>
              <a:rPr lang="en-US">
                <a:solidFill>
                  <a:srgbClr val="FF6600"/>
                </a:solidFill>
              </a:rPr>
              <a:t>Prepare your job talk: </a:t>
            </a:r>
          </a:p>
          <a:p>
            <a:pPr lvl="1"/>
            <a:r>
              <a:rPr lang="en-US"/>
              <a:t>40-45 minutes for the talk, followed by 15-20 minutes answering audience questions</a:t>
            </a:r>
          </a:p>
          <a:p>
            <a:pPr lvl="1"/>
            <a:r>
              <a:rPr lang="en-US"/>
              <a:t>Do NOT go over your allotted speaking time</a:t>
            </a:r>
          </a:p>
          <a:p>
            <a:pPr lvl="1"/>
            <a:r>
              <a:rPr lang="en-US"/>
              <a:t>Focus on research for a research-focused, tenure-track position</a:t>
            </a:r>
          </a:p>
          <a:p>
            <a:pPr lvl="1"/>
            <a:r>
              <a:rPr lang="en-US"/>
              <a:t>Job talk may require you to do a practice teaching demonstration for a teaching-focused position/school</a:t>
            </a:r>
          </a:p>
          <a:p>
            <a:pPr lvl="1"/>
            <a:r>
              <a:rPr lang="en-US"/>
              <a:t>Practice, get feedback, anticipate audience questions</a:t>
            </a:r>
          </a:p>
          <a:p>
            <a:pPr lvl="1"/>
            <a:r>
              <a:rPr lang="en-US"/>
              <a:t>Attend ASPH candidate job talks, pay attention to what you like or don’t like about those talks</a:t>
            </a:r>
          </a:p>
          <a:p>
            <a:r>
              <a:rPr lang="en-US">
                <a:solidFill>
                  <a:srgbClr val="FF6600"/>
                </a:solidFill>
              </a:rPr>
              <a:t>Prepare for meetings:</a:t>
            </a:r>
          </a:p>
          <a:p>
            <a:pPr lvl="1"/>
            <a:r>
              <a:rPr lang="en-US"/>
              <a:t>Create a list of questions you might be asked and your answers to those questions</a:t>
            </a:r>
          </a:p>
          <a:p>
            <a:pPr lvl="1"/>
            <a:r>
              <a:rPr lang="en-US"/>
              <a:t>Obtain an itinerary that shows you will meet with</a:t>
            </a:r>
          </a:p>
          <a:p>
            <a:pPr lvl="1"/>
            <a:r>
              <a:rPr lang="en-US"/>
              <a:t>Research the school, department, and each person you’re going to meet with, including search committee members</a:t>
            </a:r>
          </a:p>
          <a:p>
            <a:pPr lvl="1"/>
            <a:r>
              <a:rPr lang="en-US"/>
              <a:t>Ask questions! Have questions ready for each person/group you’re going to meet with</a:t>
            </a:r>
          </a:p>
          <a:p>
            <a:r>
              <a:rPr lang="en-US">
                <a:solidFill>
                  <a:srgbClr val="FF6600"/>
                </a:solidFill>
              </a:rPr>
              <a:t>Remember: </a:t>
            </a:r>
            <a:r>
              <a:rPr lang="en-US"/>
              <a:t>The interview process is about finding a good fit, both from your perspective and the department, so you are also interviewing them</a:t>
            </a:r>
          </a:p>
          <a:p>
            <a:r>
              <a:rPr lang="en-US">
                <a:solidFill>
                  <a:srgbClr val="FF6600"/>
                </a:solidFill>
              </a:rPr>
              <a:t>Decide what personal information you will vs. will not provide </a:t>
            </a:r>
            <a:r>
              <a:rPr lang="en-US"/>
              <a:t>(e.g., presence of a spouse, children, disability, etc.): Know what people are legally allowed to ask you during a job interview</a:t>
            </a:r>
          </a:p>
          <a:p>
            <a:r>
              <a:rPr lang="en-US"/>
              <a:t>After you return home, </a:t>
            </a:r>
            <a:r>
              <a:rPr lang="en-US">
                <a:solidFill>
                  <a:srgbClr val="FF6600"/>
                </a:solidFill>
              </a:rPr>
              <a:t>send a thank-you email </a:t>
            </a:r>
            <a:r>
              <a:rPr lang="en-US"/>
              <a:t>to the search committee chair (at a minimum) and each person you met with (not necessary but a nice touch if they met with you one-on-one)</a:t>
            </a:r>
          </a:p>
        </p:txBody>
      </p:sp>
    </p:spTree>
    <p:extLst>
      <p:ext uri="{BB962C8B-B14F-4D97-AF65-F5344CB8AC3E}">
        <p14:creationId xmlns:p14="http://schemas.microsoft.com/office/powerpoint/2010/main" val="1893727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10CB55-2202-9052-201C-87986C82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58A2-97F8-E904-7239-9C6475AD7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en-US"/>
              <a:t>Preparing for an on-campus postdoc interview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D59213C-2A55-4BC8-A954-66FF3D9E3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rgbClr val="C041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A1EAE-21E7-9A24-0934-F5D363617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6600"/>
                </a:solidFill>
              </a:rPr>
              <a:t>An on-campus interview may or may not occur for a postdoctoral fellowship</a:t>
            </a:r>
          </a:p>
          <a:p>
            <a:r>
              <a:rPr lang="en-US"/>
              <a:t>If you do have an on-campus postdoc interview, it will likely be a ½ or 1-day, diluted version of what was described for the on-campus faculty interview</a:t>
            </a:r>
          </a:p>
          <a:p>
            <a:r>
              <a:rPr lang="en-US"/>
              <a:t>Be curious</a:t>
            </a:r>
          </a:p>
          <a:p>
            <a:r>
              <a:rPr lang="en-US"/>
              <a:t>Demonstrate initiative and independence</a:t>
            </a:r>
          </a:p>
          <a:p>
            <a:r>
              <a:rPr lang="en-US"/>
              <a:t>Be honest about what you need and what you are looking for</a:t>
            </a:r>
          </a:p>
          <a:p>
            <a:endParaRPr lang="en-US"/>
          </a:p>
        </p:txBody>
      </p:sp>
      <p:pic>
        <p:nvPicPr>
          <p:cNvPr id="7" name="Picture 6" descr="A sign on a building">
            <a:extLst>
              <a:ext uri="{FF2B5EF4-FFF2-40B4-BE49-F238E27FC236}">
                <a16:creationId xmlns:a16="http://schemas.microsoft.com/office/drawing/2014/main" id="{54A9EC73-98DC-DFDE-43FD-AE0E798AAD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43"/>
          <a:stretch>
            <a:fillRect/>
          </a:stretch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49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7C9E8-FC71-7034-E636-780F581DC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84857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4825F1AF-8DBC-4E3D-9F3D-688338DA83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Application>Microsoft Office PowerPoint</Application>
  <PresentationFormat>Widescreen</PresentationFormat>
  <Slides>17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Integral</vt:lpstr>
      <vt:lpstr>The post-phd job hunt</vt:lpstr>
      <vt:lpstr>Introductions</vt:lpstr>
      <vt:lpstr>Understanding the timeline: academic</vt:lpstr>
      <vt:lpstr>Understanding the timeline: non-academic</vt:lpstr>
      <vt:lpstr>Finding Academic Job Opportunities</vt:lpstr>
      <vt:lpstr>academic Cv</vt:lpstr>
      <vt:lpstr>Formatting an academic Cv</vt:lpstr>
      <vt:lpstr>Formatting an academic Cv</vt:lpstr>
      <vt:lpstr>Developing A Cover Letter</vt:lpstr>
      <vt:lpstr>Developing a Research Statement</vt:lpstr>
      <vt:lpstr>Developing a teaching Statement</vt:lpstr>
      <vt:lpstr>Preparing for a Virtual Interview</vt:lpstr>
      <vt:lpstr>Preparing for an on-campus faculty interview</vt:lpstr>
      <vt:lpstr>on-campus faculty interview, Cont’d</vt:lpstr>
      <vt:lpstr>on-campus faculty interview, Cont’d</vt:lpstr>
      <vt:lpstr>Preparing for an on-campus postdoc interview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Watkins</dc:creator>
  <cp:revision>8</cp:revision>
  <cp:lastPrinted>2024-02-01T14:40:58Z</cp:lastPrinted>
  <dcterms:created xsi:type="dcterms:W3CDTF">2015-11-30T20:15:52Z</dcterms:created>
  <dcterms:modified xsi:type="dcterms:W3CDTF">2025-11-19T19:53:29Z</dcterms:modified>
</cp:coreProperties>
</file>